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5" r:id="rId2"/>
    <p:sldId id="428" r:id="rId3"/>
    <p:sldId id="429" r:id="rId4"/>
    <p:sldId id="430" r:id="rId5"/>
    <p:sldId id="431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23" r:id="rId19"/>
    <p:sldId id="417" r:id="rId20"/>
    <p:sldId id="424" r:id="rId21"/>
    <p:sldId id="425" r:id="rId22"/>
    <p:sldId id="426" r:id="rId23"/>
    <p:sldId id="427" r:id="rId24"/>
    <p:sldId id="399" r:id="rId25"/>
    <p:sldId id="412" r:id="rId26"/>
    <p:sldId id="413" r:id="rId27"/>
    <p:sldId id="414" r:id="rId28"/>
    <p:sldId id="415" r:id="rId29"/>
    <p:sldId id="416" r:id="rId30"/>
    <p:sldId id="418" r:id="rId31"/>
    <p:sldId id="419" r:id="rId32"/>
    <p:sldId id="406" r:id="rId33"/>
    <p:sldId id="420" r:id="rId34"/>
    <p:sldId id="421" r:id="rId35"/>
    <p:sldId id="407" r:id="rId36"/>
    <p:sldId id="422" r:id="rId37"/>
    <p:sldId id="411" r:id="rId38"/>
  </p:sldIdLst>
  <p:sldSz cx="9144000" cy="5715000" type="screen16x1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007"/>
    <a:srgbClr val="1E2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36D75A-BCD7-4C2A-98DF-B8E27B16AC27}" v="26" dt="2021-10-20T14:22:46.6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52" autoAdjust="0"/>
  </p:normalViewPr>
  <p:slideViewPr>
    <p:cSldViewPr>
      <p:cViewPr varScale="1">
        <p:scale>
          <a:sx n="79" d="100"/>
          <a:sy n="79" d="100"/>
        </p:scale>
        <p:origin x="1146" y="90"/>
      </p:cViewPr>
      <p:guideLst>
        <p:guide orient="horz" pos="2160"/>
        <p:guide pos="2880"/>
        <p:guide orient="horz" pos="18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Maria Ovalle Abello" userId="507c23c7-60c7-4c56-aea0-a22129e5de24" providerId="ADAL" clId="{A036D75A-BCD7-4C2A-98DF-B8E27B16AC27}"/>
    <pc:docChg chg="custSel addSld delSld modSld">
      <pc:chgData name="Ana Maria Ovalle Abello" userId="507c23c7-60c7-4c56-aea0-a22129e5de24" providerId="ADAL" clId="{A036D75A-BCD7-4C2A-98DF-B8E27B16AC27}" dt="2021-10-20T14:22:46.674" v="144"/>
      <pc:docMkLst>
        <pc:docMk/>
      </pc:docMkLst>
      <pc:sldChg chg="modSp mod">
        <pc:chgData name="Ana Maria Ovalle Abello" userId="507c23c7-60c7-4c56-aea0-a22129e5de24" providerId="ADAL" clId="{A036D75A-BCD7-4C2A-98DF-B8E27B16AC27}" dt="2021-10-19T20:48:22.118" v="33" actId="1076"/>
        <pc:sldMkLst>
          <pc:docMk/>
          <pc:sldMk cId="0" sldId="399"/>
        </pc:sldMkLst>
        <pc:spChg chg="mod">
          <ac:chgData name="Ana Maria Ovalle Abello" userId="507c23c7-60c7-4c56-aea0-a22129e5de24" providerId="ADAL" clId="{A036D75A-BCD7-4C2A-98DF-B8E27B16AC27}" dt="2021-10-19T20:48:22.118" v="33" actId="1076"/>
          <ac:spMkLst>
            <pc:docMk/>
            <pc:sldMk cId="0" sldId="399"/>
            <ac:spMk id="32" creationId="{00000000-0000-0000-0000-000000000000}"/>
          </ac:spMkLst>
        </pc:spChg>
      </pc:sldChg>
      <pc:sldChg chg="modSp mod">
        <pc:chgData name="Ana Maria Ovalle Abello" userId="507c23c7-60c7-4c56-aea0-a22129e5de24" providerId="ADAL" clId="{A036D75A-BCD7-4C2A-98DF-B8E27B16AC27}" dt="2021-10-19T20:49:40.380" v="75" actId="113"/>
        <pc:sldMkLst>
          <pc:docMk/>
          <pc:sldMk cId="0" sldId="405"/>
        </pc:sldMkLst>
        <pc:spChg chg="mod">
          <ac:chgData name="Ana Maria Ovalle Abello" userId="507c23c7-60c7-4c56-aea0-a22129e5de24" providerId="ADAL" clId="{A036D75A-BCD7-4C2A-98DF-B8E27B16AC27}" dt="2021-10-19T20:49:26.159" v="56" actId="1076"/>
          <ac:spMkLst>
            <pc:docMk/>
            <pc:sldMk cId="0" sldId="405"/>
            <ac:spMk id="17" creationId="{00000000-0000-0000-0000-000000000000}"/>
          </ac:spMkLst>
        </pc:spChg>
        <pc:spChg chg="mod">
          <ac:chgData name="Ana Maria Ovalle Abello" userId="507c23c7-60c7-4c56-aea0-a22129e5de24" providerId="ADAL" clId="{A036D75A-BCD7-4C2A-98DF-B8E27B16AC27}" dt="2021-10-19T20:49:40.380" v="75" actId="113"/>
          <ac:spMkLst>
            <pc:docMk/>
            <pc:sldMk cId="0" sldId="405"/>
            <ac:spMk id="19" creationId="{00000000-0000-0000-0000-000000000000}"/>
          </ac:spMkLst>
        </pc:spChg>
      </pc:sldChg>
      <pc:sldChg chg="add">
        <pc:chgData name="Ana Maria Ovalle Abello" userId="507c23c7-60c7-4c56-aea0-a22129e5de24" providerId="ADAL" clId="{A036D75A-BCD7-4C2A-98DF-B8E27B16AC27}" dt="2021-10-19T20:48:35.625" v="34"/>
        <pc:sldMkLst>
          <pc:docMk/>
          <pc:sldMk cId="0" sldId="406"/>
        </pc:sldMkLst>
      </pc:sldChg>
      <pc:sldChg chg="add">
        <pc:chgData name="Ana Maria Ovalle Abello" userId="507c23c7-60c7-4c56-aea0-a22129e5de24" providerId="ADAL" clId="{A036D75A-BCD7-4C2A-98DF-B8E27B16AC27}" dt="2021-10-19T20:48:35.625" v="34"/>
        <pc:sldMkLst>
          <pc:docMk/>
          <pc:sldMk cId="0" sldId="407"/>
        </pc:sldMkLst>
      </pc:sldChg>
      <pc:sldChg chg="delSp modSp add mod">
        <pc:chgData name="Ana Maria Ovalle Abello" userId="507c23c7-60c7-4c56-aea0-a22129e5de24" providerId="ADAL" clId="{A036D75A-BCD7-4C2A-98DF-B8E27B16AC27}" dt="2021-10-19T21:40:00.434" v="125"/>
        <pc:sldMkLst>
          <pc:docMk/>
          <pc:sldMk cId="0" sldId="417"/>
        </pc:sldMkLst>
        <pc:graphicFrameChg chg="mod">
          <ac:chgData name="Ana Maria Ovalle Abello" userId="507c23c7-60c7-4c56-aea0-a22129e5de24" providerId="ADAL" clId="{A036D75A-BCD7-4C2A-98DF-B8E27B16AC27}" dt="2021-10-19T21:40:00.434" v="125"/>
          <ac:graphicFrameMkLst>
            <pc:docMk/>
            <pc:sldMk cId="0" sldId="417"/>
            <ac:graphicFrameMk id="9" creationId="{00000000-0000-0000-0000-000000000000}"/>
          </ac:graphicFrameMkLst>
        </pc:graphicFrameChg>
        <pc:picChg chg="del">
          <ac:chgData name="Ana Maria Ovalle Abello" userId="507c23c7-60c7-4c56-aea0-a22129e5de24" providerId="ADAL" clId="{A036D75A-BCD7-4C2A-98DF-B8E27B16AC27}" dt="2021-10-19T21:34:51.736" v="101" actId="478"/>
          <ac:picMkLst>
            <pc:docMk/>
            <pc:sldMk cId="0" sldId="417"/>
            <ac:picMk id="11" creationId="{00000000-0000-0000-0000-000000000000}"/>
          </ac:picMkLst>
        </pc:picChg>
      </pc:sldChg>
      <pc:sldChg chg="add">
        <pc:chgData name="Ana Maria Ovalle Abello" userId="507c23c7-60c7-4c56-aea0-a22129e5de24" providerId="ADAL" clId="{A036D75A-BCD7-4C2A-98DF-B8E27B16AC27}" dt="2021-10-19T20:48:35.625" v="34"/>
        <pc:sldMkLst>
          <pc:docMk/>
          <pc:sldMk cId="0" sldId="419"/>
        </pc:sldMkLst>
      </pc:sldChg>
      <pc:sldChg chg="modSp add mod">
        <pc:chgData name="Ana Maria Ovalle Abello" userId="507c23c7-60c7-4c56-aea0-a22129e5de24" providerId="ADAL" clId="{A036D75A-BCD7-4C2A-98DF-B8E27B16AC27}" dt="2021-10-19T21:41:24.274" v="135" actId="13238"/>
        <pc:sldMkLst>
          <pc:docMk/>
          <pc:sldMk cId="0" sldId="420"/>
        </pc:sldMkLst>
        <pc:graphicFrameChg chg="modGraphic">
          <ac:chgData name="Ana Maria Ovalle Abello" userId="507c23c7-60c7-4c56-aea0-a22129e5de24" providerId="ADAL" clId="{A036D75A-BCD7-4C2A-98DF-B8E27B16AC27}" dt="2021-10-19T21:41:24.274" v="135" actId="13238"/>
          <ac:graphicFrameMkLst>
            <pc:docMk/>
            <pc:sldMk cId="0" sldId="420"/>
            <ac:graphicFrameMk id="11" creationId="{00000000-0000-0000-0000-000000000000}"/>
          </ac:graphicFrameMkLst>
        </pc:graphicFrameChg>
      </pc:sldChg>
      <pc:sldChg chg="modSp add mod">
        <pc:chgData name="Ana Maria Ovalle Abello" userId="507c23c7-60c7-4c56-aea0-a22129e5de24" providerId="ADAL" clId="{A036D75A-BCD7-4C2A-98DF-B8E27B16AC27}" dt="2021-10-19T21:41:33.302" v="137" actId="13238"/>
        <pc:sldMkLst>
          <pc:docMk/>
          <pc:sldMk cId="0" sldId="421"/>
        </pc:sldMkLst>
        <pc:graphicFrameChg chg="modGraphic">
          <ac:chgData name="Ana Maria Ovalle Abello" userId="507c23c7-60c7-4c56-aea0-a22129e5de24" providerId="ADAL" clId="{A036D75A-BCD7-4C2A-98DF-B8E27B16AC27}" dt="2021-10-19T21:41:33.302" v="137" actId="13238"/>
          <ac:graphicFrameMkLst>
            <pc:docMk/>
            <pc:sldMk cId="0" sldId="421"/>
            <ac:graphicFrameMk id="11" creationId="{00000000-0000-0000-0000-000000000000}"/>
          </ac:graphicFrameMkLst>
        </pc:graphicFrameChg>
      </pc:sldChg>
      <pc:sldChg chg="add">
        <pc:chgData name="Ana Maria Ovalle Abello" userId="507c23c7-60c7-4c56-aea0-a22129e5de24" providerId="ADAL" clId="{A036D75A-BCD7-4C2A-98DF-B8E27B16AC27}" dt="2021-10-19T20:48:35.625" v="34"/>
        <pc:sldMkLst>
          <pc:docMk/>
          <pc:sldMk cId="0" sldId="422"/>
        </pc:sldMkLst>
      </pc:sldChg>
      <pc:sldChg chg="add del setBg">
        <pc:chgData name="Ana Maria Ovalle Abello" userId="507c23c7-60c7-4c56-aea0-a22129e5de24" providerId="ADAL" clId="{A036D75A-BCD7-4C2A-98DF-B8E27B16AC27}" dt="2021-10-19T21:33:31.900" v="78" actId="47"/>
        <pc:sldMkLst>
          <pc:docMk/>
          <pc:sldMk cId="3689810461" sldId="423"/>
        </pc:sldMkLst>
      </pc:sldChg>
      <pc:sldChg chg="addSp delSp modSp add mod">
        <pc:chgData name="Ana Maria Ovalle Abello" userId="507c23c7-60c7-4c56-aea0-a22129e5de24" providerId="ADAL" clId="{A036D75A-BCD7-4C2A-98DF-B8E27B16AC27}" dt="2021-10-19T21:34:07.867" v="99"/>
        <pc:sldMkLst>
          <pc:docMk/>
          <pc:sldMk cId="3689810461" sldId="423"/>
        </pc:sldMkLst>
        <pc:spChg chg="add mod">
          <ac:chgData name="Ana Maria Ovalle Abello" userId="507c23c7-60c7-4c56-aea0-a22129e5de24" providerId="ADAL" clId="{A036D75A-BCD7-4C2A-98DF-B8E27B16AC27}" dt="2021-10-19T21:34:07.867" v="99"/>
          <ac:spMkLst>
            <pc:docMk/>
            <pc:sldMk cId="3689810461" sldId="423"/>
            <ac:spMk id="11" creationId="{8525B473-81F5-49CA-ABC9-0A1DC7C85CAF}"/>
          </ac:spMkLst>
        </pc:spChg>
        <pc:spChg chg="mod">
          <ac:chgData name="Ana Maria Ovalle Abello" userId="507c23c7-60c7-4c56-aea0-a22129e5de24" providerId="ADAL" clId="{A036D75A-BCD7-4C2A-98DF-B8E27B16AC27}" dt="2021-10-19T21:33:43.114" v="97" actId="20577"/>
          <ac:spMkLst>
            <pc:docMk/>
            <pc:sldMk cId="3689810461" sldId="423"/>
            <ac:spMk id="32" creationId="{00000000-0000-0000-0000-000000000000}"/>
          </ac:spMkLst>
        </pc:spChg>
        <pc:grpChg chg="del">
          <ac:chgData name="Ana Maria Ovalle Abello" userId="507c23c7-60c7-4c56-aea0-a22129e5de24" providerId="ADAL" clId="{A036D75A-BCD7-4C2A-98DF-B8E27B16AC27}" dt="2021-10-19T21:34:06.668" v="98" actId="478"/>
          <ac:grpSpMkLst>
            <pc:docMk/>
            <pc:sldMk cId="3689810461" sldId="423"/>
            <ac:grpSpMk id="18" creationId="{00000000-0000-0000-0000-000000000000}"/>
          </ac:grpSpMkLst>
        </pc:grpChg>
      </pc:sldChg>
      <pc:sldChg chg="delSp modSp add del mod">
        <pc:chgData name="Ana Maria Ovalle Abello" userId="507c23c7-60c7-4c56-aea0-a22129e5de24" providerId="ADAL" clId="{A036D75A-BCD7-4C2A-98DF-B8E27B16AC27}" dt="2021-10-19T21:39:52.483" v="124"/>
        <pc:sldMkLst>
          <pc:docMk/>
          <pc:sldMk cId="0" sldId="424"/>
        </pc:sldMkLst>
        <pc:graphicFrameChg chg="mod">
          <ac:chgData name="Ana Maria Ovalle Abello" userId="507c23c7-60c7-4c56-aea0-a22129e5de24" providerId="ADAL" clId="{A036D75A-BCD7-4C2A-98DF-B8E27B16AC27}" dt="2021-10-19T21:39:52.483" v="124"/>
          <ac:graphicFrameMkLst>
            <pc:docMk/>
            <pc:sldMk cId="0" sldId="424"/>
            <ac:graphicFrameMk id="8" creationId="{00000000-0000-0000-0000-000000000000}"/>
          </ac:graphicFrameMkLst>
        </pc:graphicFrameChg>
        <pc:picChg chg="del">
          <ac:chgData name="Ana Maria Ovalle Abello" userId="507c23c7-60c7-4c56-aea0-a22129e5de24" providerId="ADAL" clId="{A036D75A-BCD7-4C2A-98DF-B8E27B16AC27}" dt="2021-10-19T21:35:35.676" v="104" actId="478"/>
          <ac:picMkLst>
            <pc:docMk/>
            <pc:sldMk cId="0" sldId="424"/>
            <ac:picMk id="7170" creationId="{00000000-0000-0000-0000-000000000000}"/>
          </ac:picMkLst>
        </pc:picChg>
      </pc:sldChg>
      <pc:sldChg chg="delSp modSp add del mod">
        <pc:chgData name="Ana Maria Ovalle Abello" userId="507c23c7-60c7-4c56-aea0-a22129e5de24" providerId="ADAL" clId="{A036D75A-BCD7-4C2A-98DF-B8E27B16AC27}" dt="2021-10-19T21:39:40.999" v="120"/>
        <pc:sldMkLst>
          <pc:docMk/>
          <pc:sldMk cId="0" sldId="425"/>
        </pc:sldMkLst>
        <pc:graphicFrameChg chg="mod">
          <ac:chgData name="Ana Maria Ovalle Abello" userId="507c23c7-60c7-4c56-aea0-a22129e5de24" providerId="ADAL" clId="{A036D75A-BCD7-4C2A-98DF-B8E27B16AC27}" dt="2021-10-19T21:39:40.999" v="120"/>
          <ac:graphicFrameMkLst>
            <pc:docMk/>
            <pc:sldMk cId="0" sldId="425"/>
            <ac:graphicFrameMk id="11" creationId="{00000000-0000-0000-0000-000000000000}"/>
          </ac:graphicFrameMkLst>
        </pc:graphicFrameChg>
        <pc:picChg chg="del">
          <ac:chgData name="Ana Maria Ovalle Abello" userId="507c23c7-60c7-4c56-aea0-a22129e5de24" providerId="ADAL" clId="{A036D75A-BCD7-4C2A-98DF-B8E27B16AC27}" dt="2021-10-19T21:36:13.150" v="110" actId="478"/>
          <ac:picMkLst>
            <pc:docMk/>
            <pc:sldMk cId="0" sldId="425"/>
            <ac:picMk id="2050" creationId="{00000000-0000-0000-0000-000000000000}"/>
          </ac:picMkLst>
        </pc:picChg>
      </pc:sldChg>
      <pc:sldChg chg="delSp modSp add del mod">
        <pc:chgData name="Ana Maria Ovalle Abello" userId="507c23c7-60c7-4c56-aea0-a22129e5de24" providerId="ADAL" clId="{A036D75A-BCD7-4C2A-98DF-B8E27B16AC27}" dt="2021-10-19T21:39:27.899" v="119"/>
        <pc:sldMkLst>
          <pc:docMk/>
          <pc:sldMk cId="0" sldId="426"/>
        </pc:sldMkLst>
        <pc:graphicFrameChg chg="mod">
          <ac:chgData name="Ana Maria Ovalle Abello" userId="507c23c7-60c7-4c56-aea0-a22129e5de24" providerId="ADAL" clId="{A036D75A-BCD7-4C2A-98DF-B8E27B16AC27}" dt="2021-10-19T21:39:27.899" v="119"/>
          <ac:graphicFrameMkLst>
            <pc:docMk/>
            <pc:sldMk cId="0" sldId="426"/>
            <ac:graphicFrameMk id="9" creationId="{00000000-0000-0000-0000-000000000000}"/>
          </ac:graphicFrameMkLst>
        </pc:graphicFrameChg>
        <pc:picChg chg="del">
          <ac:chgData name="Ana Maria Ovalle Abello" userId="507c23c7-60c7-4c56-aea0-a22129e5de24" providerId="ADAL" clId="{A036D75A-BCD7-4C2A-98DF-B8E27B16AC27}" dt="2021-10-19T21:36:30.591" v="113" actId="478"/>
          <ac:picMkLst>
            <pc:docMk/>
            <pc:sldMk cId="0" sldId="426"/>
            <ac:picMk id="3074" creationId="{00000000-0000-0000-0000-000000000000}"/>
          </ac:picMkLst>
        </pc:picChg>
      </pc:sldChg>
      <pc:sldChg chg="delSp modSp add mod">
        <pc:chgData name="Ana Maria Ovalle Abello" userId="507c23c7-60c7-4c56-aea0-a22129e5de24" providerId="ADAL" clId="{A036D75A-BCD7-4C2A-98DF-B8E27B16AC27}" dt="2021-10-19T21:40:54.921" v="133" actId="1076"/>
        <pc:sldMkLst>
          <pc:docMk/>
          <pc:sldMk cId="0" sldId="427"/>
        </pc:sldMkLst>
        <pc:spChg chg="mod">
          <ac:chgData name="Ana Maria Ovalle Abello" userId="507c23c7-60c7-4c56-aea0-a22129e5de24" providerId="ADAL" clId="{A036D75A-BCD7-4C2A-98DF-B8E27B16AC27}" dt="2021-10-19T21:36:48.491" v="116" actId="404"/>
          <ac:spMkLst>
            <pc:docMk/>
            <pc:sldMk cId="0" sldId="427"/>
            <ac:spMk id="13" creationId="{00000000-0000-0000-0000-000000000000}"/>
          </ac:spMkLst>
        </pc:spChg>
        <pc:graphicFrameChg chg="mod">
          <ac:chgData name="Ana Maria Ovalle Abello" userId="507c23c7-60c7-4c56-aea0-a22129e5de24" providerId="ADAL" clId="{A036D75A-BCD7-4C2A-98DF-B8E27B16AC27}" dt="2021-10-19T21:40:10.713" v="126"/>
          <ac:graphicFrameMkLst>
            <pc:docMk/>
            <pc:sldMk cId="0" sldId="427"/>
            <ac:graphicFrameMk id="9" creationId="{00000000-0000-0000-0000-000000000000}"/>
          </ac:graphicFrameMkLst>
        </pc:graphicFrameChg>
        <pc:graphicFrameChg chg="mod modGraphic">
          <ac:chgData name="Ana Maria Ovalle Abello" userId="507c23c7-60c7-4c56-aea0-a22129e5de24" providerId="ADAL" clId="{A036D75A-BCD7-4C2A-98DF-B8E27B16AC27}" dt="2021-10-19T21:40:54.921" v="133" actId="1076"/>
          <ac:graphicFrameMkLst>
            <pc:docMk/>
            <pc:sldMk cId="0" sldId="427"/>
            <ac:graphicFrameMk id="14" creationId="{00000000-0000-0000-0000-000000000000}"/>
          </ac:graphicFrameMkLst>
        </pc:graphicFrameChg>
        <pc:picChg chg="del">
          <ac:chgData name="Ana Maria Ovalle Abello" userId="507c23c7-60c7-4c56-aea0-a22129e5de24" providerId="ADAL" clId="{A036D75A-BCD7-4C2A-98DF-B8E27B16AC27}" dt="2021-10-19T21:36:41.807" v="115" actId="478"/>
          <ac:picMkLst>
            <pc:docMk/>
            <pc:sldMk cId="0" sldId="427"/>
            <ac:picMk id="1026" creationId="{00000000-0000-0000-0000-000000000000}"/>
          </ac:picMkLst>
        </pc:picChg>
      </pc:sldChg>
      <pc:sldChg chg="add">
        <pc:chgData name="Ana Maria Ovalle Abello" userId="507c23c7-60c7-4c56-aea0-a22129e5de24" providerId="ADAL" clId="{A036D75A-BCD7-4C2A-98DF-B8E27B16AC27}" dt="2021-10-20T14:21:14.689" v="138"/>
        <pc:sldMkLst>
          <pc:docMk/>
          <pc:sldMk cId="0" sldId="428"/>
        </pc:sldMkLst>
      </pc:sldChg>
      <pc:sldChg chg="add">
        <pc:chgData name="Ana Maria Ovalle Abello" userId="507c23c7-60c7-4c56-aea0-a22129e5de24" providerId="ADAL" clId="{A036D75A-BCD7-4C2A-98DF-B8E27B16AC27}" dt="2021-10-20T14:21:14.689" v="138"/>
        <pc:sldMkLst>
          <pc:docMk/>
          <pc:sldMk cId="0" sldId="429"/>
        </pc:sldMkLst>
      </pc:sldChg>
      <pc:sldChg chg="add">
        <pc:chgData name="Ana Maria Ovalle Abello" userId="507c23c7-60c7-4c56-aea0-a22129e5de24" providerId="ADAL" clId="{A036D75A-BCD7-4C2A-98DF-B8E27B16AC27}" dt="2021-10-20T14:21:14.689" v="138"/>
        <pc:sldMkLst>
          <pc:docMk/>
          <pc:sldMk cId="0" sldId="430"/>
        </pc:sldMkLst>
      </pc:sldChg>
      <pc:sldChg chg="add">
        <pc:chgData name="Ana Maria Ovalle Abello" userId="507c23c7-60c7-4c56-aea0-a22129e5de24" providerId="ADAL" clId="{A036D75A-BCD7-4C2A-98DF-B8E27B16AC27}" dt="2021-10-20T14:21:14.689" v="138"/>
        <pc:sldMkLst>
          <pc:docMk/>
          <pc:sldMk cId="0" sldId="431"/>
        </pc:sldMkLst>
      </pc:sldChg>
      <pc:sldChg chg="add">
        <pc:chgData name="Ana Maria Ovalle Abello" userId="507c23c7-60c7-4c56-aea0-a22129e5de24" providerId="ADAL" clId="{A036D75A-BCD7-4C2A-98DF-B8E27B16AC27}" dt="2021-10-20T14:21:14.689" v="138"/>
        <pc:sldMkLst>
          <pc:docMk/>
          <pc:sldMk cId="0" sldId="432"/>
        </pc:sldMkLst>
      </pc:sldChg>
      <pc:sldChg chg="add">
        <pc:chgData name="Ana Maria Ovalle Abello" userId="507c23c7-60c7-4c56-aea0-a22129e5de24" providerId="ADAL" clId="{A036D75A-BCD7-4C2A-98DF-B8E27B16AC27}" dt="2021-10-20T14:21:14.689" v="138"/>
        <pc:sldMkLst>
          <pc:docMk/>
          <pc:sldMk cId="0" sldId="433"/>
        </pc:sldMkLst>
      </pc:sldChg>
      <pc:sldChg chg="add">
        <pc:chgData name="Ana Maria Ovalle Abello" userId="507c23c7-60c7-4c56-aea0-a22129e5de24" providerId="ADAL" clId="{A036D75A-BCD7-4C2A-98DF-B8E27B16AC27}" dt="2021-10-20T14:21:14.689" v="138"/>
        <pc:sldMkLst>
          <pc:docMk/>
          <pc:sldMk cId="0" sldId="434"/>
        </pc:sldMkLst>
      </pc:sldChg>
      <pc:sldChg chg="add">
        <pc:chgData name="Ana Maria Ovalle Abello" userId="507c23c7-60c7-4c56-aea0-a22129e5de24" providerId="ADAL" clId="{A036D75A-BCD7-4C2A-98DF-B8E27B16AC27}" dt="2021-10-20T14:21:14.689" v="138"/>
        <pc:sldMkLst>
          <pc:docMk/>
          <pc:sldMk cId="0" sldId="435"/>
        </pc:sldMkLst>
      </pc:sldChg>
      <pc:sldChg chg="add">
        <pc:chgData name="Ana Maria Ovalle Abello" userId="507c23c7-60c7-4c56-aea0-a22129e5de24" providerId="ADAL" clId="{A036D75A-BCD7-4C2A-98DF-B8E27B16AC27}" dt="2021-10-20T14:21:14.689" v="138"/>
        <pc:sldMkLst>
          <pc:docMk/>
          <pc:sldMk cId="0" sldId="436"/>
        </pc:sldMkLst>
      </pc:sldChg>
      <pc:sldChg chg="add">
        <pc:chgData name="Ana Maria Ovalle Abello" userId="507c23c7-60c7-4c56-aea0-a22129e5de24" providerId="ADAL" clId="{A036D75A-BCD7-4C2A-98DF-B8E27B16AC27}" dt="2021-10-20T14:21:14.689" v="138"/>
        <pc:sldMkLst>
          <pc:docMk/>
          <pc:sldMk cId="0" sldId="437"/>
        </pc:sldMkLst>
      </pc:sldChg>
      <pc:sldChg chg="modSp add mod">
        <pc:chgData name="Ana Maria Ovalle Abello" userId="507c23c7-60c7-4c56-aea0-a22129e5de24" providerId="ADAL" clId="{A036D75A-BCD7-4C2A-98DF-B8E27B16AC27}" dt="2021-10-20T14:22:16.240" v="139" actId="207"/>
        <pc:sldMkLst>
          <pc:docMk/>
          <pc:sldMk cId="1458032223" sldId="438"/>
        </pc:sldMkLst>
        <pc:spChg chg="mod">
          <ac:chgData name="Ana Maria Ovalle Abello" userId="507c23c7-60c7-4c56-aea0-a22129e5de24" providerId="ADAL" clId="{A036D75A-BCD7-4C2A-98DF-B8E27B16AC27}" dt="2021-10-20T14:22:16.240" v="139" actId="207"/>
          <ac:spMkLst>
            <pc:docMk/>
            <pc:sldMk cId="1458032223" sldId="438"/>
            <ac:spMk id="26" creationId="{00000000-0000-0000-0000-000000000000}"/>
          </ac:spMkLst>
        </pc:spChg>
      </pc:sldChg>
      <pc:sldChg chg="modSp add">
        <pc:chgData name="Ana Maria Ovalle Abello" userId="507c23c7-60c7-4c56-aea0-a22129e5de24" providerId="ADAL" clId="{A036D75A-BCD7-4C2A-98DF-B8E27B16AC27}" dt="2021-10-20T14:22:46.674" v="144"/>
        <pc:sldMkLst>
          <pc:docMk/>
          <pc:sldMk cId="58807492" sldId="439"/>
        </pc:sldMkLst>
        <pc:spChg chg="mod">
          <ac:chgData name="Ana Maria Ovalle Abello" userId="507c23c7-60c7-4c56-aea0-a22129e5de24" providerId="ADAL" clId="{A036D75A-BCD7-4C2A-98DF-B8E27B16AC27}" dt="2021-10-20T14:22:46.674" v="144"/>
          <ac:spMkLst>
            <pc:docMk/>
            <pc:sldMk cId="58807492" sldId="439"/>
            <ac:spMk id="38" creationId="{E985103C-EA73-4E96-898A-13037957FDF3}"/>
          </ac:spMkLst>
        </pc:spChg>
      </pc:sldChg>
      <pc:sldChg chg="add">
        <pc:chgData name="Ana Maria Ovalle Abello" userId="507c23c7-60c7-4c56-aea0-a22129e5de24" providerId="ADAL" clId="{A036D75A-BCD7-4C2A-98DF-B8E27B16AC27}" dt="2021-10-20T14:21:14.689" v="138"/>
        <pc:sldMkLst>
          <pc:docMk/>
          <pc:sldMk cId="2527707882" sldId="440"/>
        </pc:sldMkLst>
      </pc:sldChg>
      <pc:sldChg chg="add">
        <pc:chgData name="Ana Maria Ovalle Abello" userId="507c23c7-60c7-4c56-aea0-a22129e5de24" providerId="ADAL" clId="{A036D75A-BCD7-4C2A-98DF-B8E27B16AC27}" dt="2021-10-20T14:21:14.689" v="138"/>
        <pc:sldMkLst>
          <pc:docMk/>
          <pc:sldMk cId="973103550" sldId="441"/>
        </pc:sldMkLst>
      </pc:sldChg>
      <pc:sldChg chg="add">
        <pc:chgData name="Ana Maria Ovalle Abello" userId="507c23c7-60c7-4c56-aea0-a22129e5de24" providerId="ADAL" clId="{A036D75A-BCD7-4C2A-98DF-B8E27B16AC27}" dt="2021-10-20T14:21:14.689" v="138"/>
        <pc:sldMkLst>
          <pc:docMk/>
          <pc:sldMk cId="34725560" sldId="442"/>
        </pc:sldMkLst>
      </pc:sldChg>
      <pc:sldChg chg="add">
        <pc:chgData name="Ana Maria Ovalle Abello" userId="507c23c7-60c7-4c56-aea0-a22129e5de24" providerId="ADAL" clId="{A036D75A-BCD7-4C2A-98DF-B8E27B16AC27}" dt="2021-10-20T14:21:14.689" v="138"/>
        <pc:sldMkLst>
          <pc:docMk/>
          <pc:sldMk cId="105054184" sldId="44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villamizar\OneDrive%20-%20ECOOPSOS%20ESS%20EPS\BORRADORES_CONTRATACION\2019%20ECOOPOS%20SAS\03.%20Informes\7.%20Rendicion%20de%20cuentas%20trimestrales\2021\3%20trimestre\BASE%20SEPTIEMB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villamizar\OneDrive%20-%20ECOOPSOS%20ESS%20EPS\BORRADORES_CONTRATACION\2019%20ECOOPOS%20SAS\03.%20Informes\7.%20Rendicion%20de%20cuentas%20trimestrales\2021\3%20trimestre\BASE%20SEPTIEMBR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villamizar\OneDrive%20-%20ECOOPSOS%20ESS%20EPS\BORRADORES_CONTRATACION\2019%20ECOOPOS%20SAS\03.%20Informes\7.%20Rendicion%20de%20cuentas%20trimestrales\2021\3%20trimestre\BASE%20SEPTIEMBR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villamizar\OneDrive%20-%20ECOOPSOS%20ESS%20EPS\BORRADORES_CONTRATACION\2019%20ECOOPOS%20SAS\03.%20Informes\7.%20Rendicion%20de%20cuentas%20trimestrales\2021\3%20trimestre\BASE%20SEPTIEMBR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villamizar\OneDrive%20-%20ECOOPSOS%20ESS%20EPS\BORRADORES_CONTRATACION\2019%20ECOOPOS%20SAS\03.%20Informes\7.%20Rendicion%20de%20cuentas%20trimestrales\2021\3%20trimestre\BASE%20SEPTIEMBR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SEPTIEMBRE.xlsx]Hoja3!Tabla dinámica2</c:name>
    <c:fmtId val="7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view3D>
      <c:rotX val="15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Hoja3!$B$3:$B$4</c:f>
              <c:strCache>
                <c:ptCount val="1"/>
                <c:pt idx="0">
                  <c:v>PRIVADA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Hoja3!$A$5:$A$15</c:f>
              <c:strCache>
                <c:ptCount val="10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NACIONAL </c:v>
                </c:pt>
                <c:pt idx="8">
                  <c:v>NORTE DE SANTANDER</c:v>
                </c:pt>
                <c:pt idx="9">
                  <c:v>TOLIMA</c:v>
                </c:pt>
              </c:strCache>
            </c:strRef>
          </c:cat>
          <c:val>
            <c:numRef>
              <c:f>Hoja3!$B$5:$B$15</c:f>
              <c:numCache>
                <c:formatCode>General</c:formatCode>
                <c:ptCount val="10"/>
                <c:pt idx="0">
                  <c:v>35</c:v>
                </c:pt>
                <c:pt idx="1">
                  <c:v>5</c:v>
                </c:pt>
                <c:pt idx="2">
                  <c:v>4</c:v>
                </c:pt>
                <c:pt idx="3">
                  <c:v>47</c:v>
                </c:pt>
                <c:pt idx="4">
                  <c:v>25</c:v>
                </c:pt>
                <c:pt idx="5">
                  <c:v>6</c:v>
                </c:pt>
                <c:pt idx="6">
                  <c:v>32</c:v>
                </c:pt>
                <c:pt idx="8">
                  <c:v>35</c:v>
                </c:pt>
                <c:pt idx="9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23-4E1B-BAE0-3FDCC5C92BA8}"/>
            </c:ext>
          </c:extLst>
        </c:ser>
        <c:ser>
          <c:idx val="1"/>
          <c:order val="1"/>
          <c:tx>
            <c:strRef>
              <c:f>Hoja3!$C$3:$C$4</c:f>
              <c:strCache>
                <c:ptCount val="1"/>
                <c:pt idx="0">
                  <c:v>PUBLICA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Hoja3!$A$5:$A$15</c:f>
              <c:strCache>
                <c:ptCount val="10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NACIONAL </c:v>
                </c:pt>
                <c:pt idx="8">
                  <c:v>NORTE DE SANTANDER</c:v>
                </c:pt>
                <c:pt idx="9">
                  <c:v>TOLIMA</c:v>
                </c:pt>
              </c:strCache>
            </c:strRef>
          </c:cat>
          <c:val>
            <c:numRef>
              <c:f>Hoja3!$C$5:$C$15</c:f>
              <c:numCache>
                <c:formatCode>General</c:formatCode>
                <c:ptCount val="10"/>
                <c:pt idx="0">
                  <c:v>27</c:v>
                </c:pt>
                <c:pt idx="1">
                  <c:v>7</c:v>
                </c:pt>
                <c:pt idx="2">
                  <c:v>1</c:v>
                </c:pt>
                <c:pt idx="3">
                  <c:v>36</c:v>
                </c:pt>
                <c:pt idx="4">
                  <c:v>18</c:v>
                </c:pt>
                <c:pt idx="5">
                  <c:v>7</c:v>
                </c:pt>
                <c:pt idx="6">
                  <c:v>2</c:v>
                </c:pt>
                <c:pt idx="7">
                  <c:v>1</c:v>
                </c:pt>
                <c:pt idx="8">
                  <c:v>5</c:v>
                </c:pt>
                <c:pt idx="9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23-4E1B-BAE0-3FDCC5C92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519424"/>
        <c:axId val="110520960"/>
        <c:axId val="0"/>
      </c:bar3DChart>
      <c:catAx>
        <c:axId val="110519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0520960"/>
        <c:crosses val="autoZero"/>
        <c:auto val="1"/>
        <c:lblAlgn val="ctr"/>
        <c:lblOffset val="100"/>
        <c:noMultiLvlLbl val="0"/>
      </c:catAx>
      <c:valAx>
        <c:axId val="11052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05194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>
          <a:latin typeface="+mn-lt"/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SEPTIEMBRE.xlsx]Hoja1!Tabla dinámica1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marker>
          <c:symbol val="none"/>
        </c:marker>
      </c:pivotFmt>
    </c:pivotFmts>
    <c:view3D>
      <c:rotX val="15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Hoja1!$B$3:$B$4</c:f>
              <c:strCache>
                <c:ptCount val="1"/>
                <c:pt idx="0">
                  <c:v>CAPITA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Hoja1!$A$5:$A$14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Hoja1!$B$5:$B$14</c:f>
              <c:numCache>
                <c:formatCode>General</c:formatCode>
                <c:ptCount val="9"/>
                <c:pt idx="0">
                  <c:v>34</c:v>
                </c:pt>
                <c:pt idx="1">
                  <c:v>5</c:v>
                </c:pt>
                <c:pt idx="3">
                  <c:v>31</c:v>
                </c:pt>
                <c:pt idx="4">
                  <c:v>14</c:v>
                </c:pt>
                <c:pt idx="5">
                  <c:v>1</c:v>
                </c:pt>
                <c:pt idx="6">
                  <c:v>2</c:v>
                </c:pt>
                <c:pt idx="7">
                  <c:v>13</c:v>
                </c:pt>
                <c:pt idx="8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66-49F1-A1C0-EE0F221D22FC}"/>
            </c:ext>
          </c:extLst>
        </c:ser>
        <c:ser>
          <c:idx val="1"/>
          <c:order val="1"/>
          <c:tx>
            <c:strRef>
              <c:f>Hoja1!$C$3:$C$4</c:f>
              <c:strCache>
                <c:ptCount val="1"/>
                <c:pt idx="0">
                  <c:v>EVENTO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Hoja1!$A$5:$A$14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Hoja1!$C$5:$C$14</c:f>
              <c:numCache>
                <c:formatCode>General</c:formatCode>
                <c:ptCount val="9"/>
                <c:pt idx="0">
                  <c:v>44</c:v>
                </c:pt>
                <c:pt idx="1">
                  <c:v>8</c:v>
                </c:pt>
                <c:pt idx="2">
                  <c:v>6</c:v>
                </c:pt>
                <c:pt idx="3">
                  <c:v>68</c:v>
                </c:pt>
                <c:pt idx="4">
                  <c:v>30</c:v>
                </c:pt>
                <c:pt idx="5">
                  <c:v>13</c:v>
                </c:pt>
                <c:pt idx="6">
                  <c:v>34</c:v>
                </c:pt>
                <c:pt idx="7">
                  <c:v>34</c:v>
                </c:pt>
                <c:pt idx="8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66-49F1-A1C0-EE0F221D22FC}"/>
            </c:ext>
          </c:extLst>
        </c:ser>
        <c:ser>
          <c:idx val="2"/>
          <c:order val="2"/>
          <c:tx>
            <c:strRef>
              <c:f>Hoja1!$D$3:$D$4</c:f>
              <c:strCache>
                <c:ptCount val="1"/>
                <c:pt idx="0">
                  <c:v>PGP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Hoja1!$A$5:$A$14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Hoja1!$D$5:$D$14</c:f>
              <c:numCache>
                <c:formatCode>General</c:formatCode>
                <c:ptCount val="9"/>
                <c:pt idx="6">
                  <c:v>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66-49F1-A1C0-EE0F221D2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753088"/>
        <c:axId val="102902400"/>
        <c:axId val="0"/>
      </c:bar3DChart>
      <c:catAx>
        <c:axId val="91753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2902400"/>
        <c:crosses val="autoZero"/>
        <c:auto val="1"/>
        <c:lblAlgn val="ctr"/>
        <c:lblOffset val="100"/>
        <c:noMultiLvlLbl val="0"/>
      </c:catAx>
      <c:valAx>
        <c:axId val="10290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17530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>
          <a:latin typeface="+mn-lt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Hoja7!$B$22</c:f>
              <c:strCache>
                <c:ptCount val="1"/>
                <c:pt idx="0">
                  <c:v>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Hoja7!$A$23:$A$31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Hoja7!$B$23:$B$31</c:f>
              <c:numCache>
                <c:formatCode>General</c:formatCode>
                <c:ptCount val="9"/>
                <c:pt idx="0">
                  <c:v>40</c:v>
                </c:pt>
                <c:pt idx="1">
                  <c:v>6</c:v>
                </c:pt>
                <c:pt idx="2">
                  <c:v>2</c:v>
                </c:pt>
                <c:pt idx="3">
                  <c:v>44</c:v>
                </c:pt>
                <c:pt idx="4">
                  <c:v>17</c:v>
                </c:pt>
                <c:pt idx="5">
                  <c:v>5</c:v>
                </c:pt>
                <c:pt idx="6">
                  <c:v>1</c:v>
                </c:pt>
                <c:pt idx="7">
                  <c:v>14</c:v>
                </c:pt>
                <c:pt idx="8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F7-4637-86B1-8908CC48CA29}"/>
            </c:ext>
          </c:extLst>
        </c:ser>
        <c:ser>
          <c:idx val="1"/>
          <c:order val="1"/>
          <c:tx>
            <c:strRef>
              <c:f>Hoja7!$C$22</c:f>
              <c:strCache>
                <c:ptCount val="1"/>
                <c:pt idx="0">
                  <c:v>II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Hoja7!$A$23:$A$31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Hoja7!$C$23:$C$31</c:f>
              <c:numCache>
                <c:formatCode>General</c:formatCode>
                <c:ptCount val="9"/>
                <c:pt idx="0">
                  <c:v>28</c:v>
                </c:pt>
                <c:pt idx="1">
                  <c:v>7</c:v>
                </c:pt>
                <c:pt idx="2">
                  <c:v>3</c:v>
                </c:pt>
                <c:pt idx="3">
                  <c:v>38</c:v>
                </c:pt>
                <c:pt idx="4">
                  <c:v>22</c:v>
                </c:pt>
                <c:pt idx="5">
                  <c:v>5</c:v>
                </c:pt>
                <c:pt idx="6">
                  <c:v>16</c:v>
                </c:pt>
                <c:pt idx="7">
                  <c:v>23</c:v>
                </c:pt>
                <c:pt idx="8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F7-4637-86B1-8908CC48CA29}"/>
            </c:ext>
          </c:extLst>
        </c:ser>
        <c:ser>
          <c:idx val="2"/>
          <c:order val="2"/>
          <c:tx>
            <c:strRef>
              <c:f>Hoja7!$D$22</c:f>
              <c:strCache>
                <c:ptCount val="1"/>
                <c:pt idx="0">
                  <c:v>III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Hoja7!$A$23:$A$31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Hoja7!$D$23:$D$31</c:f>
              <c:numCache>
                <c:formatCode>General</c:formatCode>
                <c:ptCount val="9"/>
                <c:pt idx="0">
                  <c:v>5</c:v>
                </c:pt>
                <c:pt idx="2">
                  <c:v>1</c:v>
                </c:pt>
                <c:pt idx="3">
                  <c:v>12</c:v>
                </c:pt>
                <c:pt idx="4">
                  <c:v>4</c:v>
                </c:pt>
                <c:pt idx="5">
                  <c:v>2</c:v>
                </c:pt>
                <c:pt idx="6">
                  <c:v>10</c:v>
                </c:pt>
                <c:pt idx="7">
                  <c:v>8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F7-4637-86B1-8908CC48CA29}"/>
            </c:ext>
          </c:extLst>
        </c:ser>
        <c:ser>
          <c:idx val="3"/>
          <c:order val="3"/>
          <c:tx>
            <c:strRef>
              <c:f>Hoja7!$E$22</c:f>
              <c:strCache>
                <c:ptCount val="1"/>
                <c:pt idx="0">
                  <c:v>NO APLICA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Hoja7!$A$23:$A$31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Hoja7!$E$23:$E$31</c:f>
              <c:numCache>
                <c:formatCode>General</c:formatCode>
                <c:ptCount val="9"/>
                <c:pt idx="0">
                  <c:v>4</c:v>
                </c:pt>
                <c:pt idx="3">
                  <c:v>5</c:v>
                </c:pt>
                <c:pt idx="4">
                  <c:v>1</c:v>
                </c:pt>
                <c:pt idx="5">
                  <c:v>2</c:v>
                </c:pt>
                <c:pt idx="6">
                  <c:v>12</c:v>
                </c:pt>
                <c:pt idx="7">
                  <c:v>3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F7-4637-86B1-8908CC48C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0362624"/>
        <c:axId val="70447104"/>
        <c:axId val="0"/>
      </c:bar3DChart>
      <c:catAx>
        <c:axId val="70362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0447104"/>
        <c:crosses val="autoZero"/>
        <c:auto val="1"/>
        <c:lblAlgn val="ctr"/>
        <c:lblOffset val="100"/>
        <c:noMultiLvlLbl val="0"/>
      </c:catAx>
      <c:valAx>
        <c:axId val="7044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03626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SEPTIEMBRE.xlsx]Hoja4!Tabla dinámica3</c:name>
    <c:fmtId val="5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view3D>
      <c:rotX val="15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Hoja4!$B$3:$B$4</c:f>
              <c:strCache>
                <c:ptCount val="1"/>
                <c:pt idx="0">
                  <c:v>Antiguos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Hoja4!$A$5:$A$14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Hoja4!$B$5:$B$14</c:f>
              <c:numCache>
                <c:formatCode>General</c:formatCode>
                <c:ptCount val="9"/>
                <c:pt idx="0">
                  <c:v>19</c:v>
                </c:pt>
                <c:pt idx="2">
                  <c:v>3</c:v>
                </c:pt>
                <c:pt idx="4">
                  <c:v>2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2-469A-9887-8450E17EFA1F}"/>
            </c:ext>
          </c:extLst>
        </c:ser>
        <c:ser>
          <c:idx val="1"/>
          <c:order val="1"/>
          <c:tx>
            <c:strRef>
              <c:f>Hoja4!$C$3:$C$4</c:f>
              <c:strCache>
                <c:ptCount val="1"/>
                <c:pt idx="0">
                  <c:v>Retomados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Hoja4!$A$5:$A$14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Hoja4!$C$5:$C$14</c:f>
              <c:numCache>
                <c:formatCode>General</c:formatCode>
                <c:ptCount val="9"/>
                <c:pt idx="0">
                  <c:v>59</c:v>
                </c:pt>
                <c:pt idx="1">
                  <c:v>13</c:v>
                </c:pt>
                <c:pt idx="2">
                  <c:v>3</c:v>
                </c:pt>
                <c:pt idx="3">
                  <c:v>99</c:v>
                </c:pt>
                <c:pt idx="4">
                  <c:v>42</c:v>
                </c:pt>
                <c:pt idx="5">
                  <c:v>14</c:v>
                </c:pt>
                <c:pt idx="6">
                  <c:v>39</c:v>
                </c:pt>
                <c:pt idx="7">
                  <c:v>48</c:v>
                </c:pt>
                <c:pt idx="8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02-469A-9887-8450E17EF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0449408"/>
        <c:axId val="71389952"/>
        <c:axId val="0"/>
      </c:bar3DChart>
      <c:catAx>
        <c:axId val="70449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1389952"/>
        <c:crosses val="autoZero"/>
        <c:auto val="1"/>
        <c:lblAlgn val="ctr"/>
        <c:lblOffset val="100"/>
        <c:noMultiLvlLbl val="0"/>
      </c:catAx>
      <c:valAx>
        <c:axId val="7138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04494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line3DChart>
        <c:grouping val="standard"/>
        <c:varyColors val="0"/>
        <c:ser>
          <c:idx val="0"/>
          <c:order val="0"/>
          <c:tx>
            <c:strRef>
              <c:f>Hoja8!$A$16</c:f>
              <c:strCache>
                <c:ptCount val="1"/>
                <c:pt idx="0">
                  <c:v>Nuevo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Hoja8!$B$15:$L$15</c:f>
              <c:strCache>
                <c:ptCount val="11"/>
                <c:pt idx="0">
                  <c:v>2019</c:v>
                </c:pt>
                <c:pt idx="1">
                  <c:v>2020</c:v>
                </c:pt>
                <c:pt idx="2">
                  <c:v>enero</c:v>
                </c:pt>
                <c:pt idx="3">
                  <c:v>febrero</c:v>
                </c:pt>
                <c:pt idx="4">
                  <c:v>Marzo</c:v>
                </c:pt>
                <c:pt idx="5">
                  <c:v>abril</c:v>
                </c:pt>
                <c:pt idx="6">
                  <c:v>mayo</c:v>
                </c:pt>
                <c:pt idx="7">
                  <c:v>Junio</c:v>
                </c:pt>
                <c:pt idx="8">
                  <c:v>Julio</c:v>
                </c:pt>
                <c:pt idx="9">
                  <c:v>Agosto</c:v>
                </c:pt>
                <c:pt idx="10">
                  <c:v>Septiembre</c:v>
                </c:pt>
              </c:strCache>
            </c:strRef>
          </c:cat>
          <c:val>
            <c:numRef>
              <c:f>Hoja8!$B$16:$L$16</c:f>
              <c:numCache>
                <c:formatCode>General</c:formatCode>
                <c:ptCount val="11"/>
                <c:pt idx="1">
                  <c:v>46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7">
                  <c:v>3</c:v>
                </c:pt>
                <c:pt idx="8">
                  <c:v>1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EF-40BA-AAB3-27609C5E1218}"/>
            </c:ext>
          </c:extLst>
        </c:ser>
        <c:ser>
          <c:idx val="1"/>
          <c:order val="1"/>
          <c:tx>
            <c:strRef>
              <c:f>Hoja8!$A$17</c:f>
              <c:strCache>
                <c:ptCount val="1"/>
                <c:pt idx="0">
                  <c:v>Retoma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Hoja8!$B$15:$L$15</c:f>
              <c:strCache>
                <c:ptCount val="11"/>
                <c:pt idx="0">
                  <c:v>2019</c:v>
                </c:pt>
                <c:pt idx="1">
                  <c:v>2020</c:v>
                </c:pt>
                <c:pt idx="2">
                  <c:v>enero</c:v>
                </c:pt>
                <c:pt idx="3">
                  <c:v>febrero</c:v>
                </c:pt>
                <c:pt idx="4">
                  <c:v>Marzo</c:v>
                </c:pt>
                <c:pt idx="5">
                  <c:v>abril</c:v>
                </c:pt>
                <c:pt idx="6">
                  <c:v>mayo</c:v>
                </c:pt>
                <c:pt idx="7">
                  <c:v>Junio</c:v>
                </c:pt>
                <c:pt idx="8">
                  <c:v>Julio</c:v>
                </c:pt>
                <c:pt idx="9">
                  <c:v>Agosto</c:v>
                </c:pt>
                <c:pt idx="10">
                  <c:v>Septiembre</c:v>
                </c:pt>
              </c:strCache>
            </c:strRef>
          </c:cat>
          <c:val>
            <c:numRef>
              <c:f>Hoja8!$B$17:$L$17</c:f>
              <c:numCache>
                <c:formatCode>General</c:formatCode>
                <c:ptCount val="11"/>
                <c:pt idx="0">
                  <c:v>7</c:v>
                </c:pt>
                <c:pt idx="1">
                  <c:v>186</c:v>
                </c:pt>
                <c:pt idx="2">
                  <c:v>9</c:v>
                </c:pt>
                <c:pt idx="3">
                  <c:v>8</c:v>
                </c:pt>
                <c:pt idx="4">
                  <c:v>9</c:v>
                </c:pt>
                <c:pt idx="5">
                  <c:v>13</c:v>
                </c:pt>
                <c:pt idx="6">
                  <c:v>18</c:v>
                </c:pt>
                <c:pt idx="7">
                  <c:v>27</c:v>
                </c:pt>
                <c:pt idx="8">
                  <c:v>9</c:v>
                </c:pt>
                <c:pt idx="9">
                  <c:v>2</c:v>
                </c:pt>
                <c:pt idx="10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EF-40BA-AAB3-27609C5E12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07969920"/>
        <c:axId val="107972864"/>
        <c:axId val="107952768"/>
      </c:line3DChart>
      <c:catAx>
        <c:axId val="107969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7972864"/>
        <c:crosses val="autoZero"/>
        <c:auto val="1"/>
        <c:lblAlgn val="ctr"/>
        <c:lblOffset val="100"/>
        <c:noMultiLvlLbl val="0"/>
      </c:catAx>
      <c:valAx>
        <c:axId val="10797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7969920"/>
        <c:crosses val="autoZero"/>
        <c:crossBetween val="between"/>
      </c:valAx>
      <c:serAx>
        <c:axId val="107952768"/>
        <c:scaling>
          <c:orientation val="minMax"/>
        </c:scaling>
        <c:delete val="1"/>
        <c:axPos val="b"/>
        <c:majorTickMark val="none"/>
        <c:minorTickMark val="none"/>
        <c:tickLblPos val="none"/>
        <c:crossAx val="107972864"/>
        <c:crosses val="autoZero"/>
      </c:ser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2946F5-808F-43B8-8FC0-5910E862A391}" type="doc">
      <dgm:prSet loTypeId="urn:microsoft.com/office/officeart/2005/8/layout/cycle6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707DBBDD-88A8-483B-BBB7-C7D1160BD39A}">
      <dgm:prSet phldrT="[Texto]"/>
      <dgm:spPr/>
      <dgm:t>
        <a:bodyPr/>
        <a:lstStyle/>
        <a:p>
          <a:r>
            <a:rPr lang="es-CO" b="1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Accesibilidad</a:t>
          </a:r>
          <a:endParaRPr lang="es-E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F169C4-95E3-4B6C-9D27-761AE4AAAA5C}" type="parTrans" cxnId="{3318A147-7E42-43DB-A7B2-0BFB41B83D16}">
      <dgm:prSet/>
      <dgm:spPr/>
      <dgm:t>
        <a:bodyPr/>
        <a:lstStyle/>
        <a:p>
          <a:endParaRPr lang="es-ES"/>
        </a:p>
      </dgm:t>
    </dgm:pt>
    <dgm:pt modelId="{18DF37FA-84DE-478A-9CE3-ADA53A439706}" type="sibTrans" cxnId="{3318A147-7E42-43DB-A7B2-0BFB41B83D16}">
      <dgm:prSet/>
      <dgm:spPr/>
      <dgm:t>
        <a:bodyPr/>
        <a:lstStyle/>
        <a:p>
          <a:endParaRPr lang="es-ES"/>
        </a:p>
      </dgm:t>
    </dgm:pt>
    <dgm:pt modelId="{92F8135F-A719-4F72-8802-94F529A3F075}">
      <dgm:prSet phldrT="[Texto]"/>
      <dgm:spPr/>
      <dgm:t>
        <a:bodyPr/>
        <a:lstStyle/>
        <a:p>
          <a:r>
            <a:rPr lang="es-CO" b="1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Oportunidad</a:t>
          </a:r>
          <a:endParaRPr lang="es-E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CDFAF0-D025-4B3A-8EF7-6A78FF934C63}" type="parTrans" cxnId="{35C7845C-4D40-4DC3-946D-BCA8C84B39A3}">
      <dgm:prSet/>
      <dgm:spPr/>
      <dgm:t>
        <a:bodyPr/>
        <a:lstStyle/>
        <a:p>
          <a:endParaRPr lang="es-ES"/>
        </a:p>
      </dgm:t>
    </dgm:pt>
    <dgm:pt modelId="{C2CC4F16-8791-4333-BCCE-CCCC4B947B72}" type="sibTrans" cxnId="{35C7845C-4D40-4DC3-946D-BCA8C84B39A3}">
      <dgm:prSet/>
      <dgm:spPr/>
      <dgm:t>
        <a:bodyPr/>
        <a:lstStyle/>
        <a:p>
          <a:endParaRPr lang="es-ES"/>
        </a:p>
      </dgm:t>
    </dgm:pt>
    <dgm:pt modelId="{97E74C35-276E-4828-968A-1F1E3F3E4D18}">
      <dgm:prSet phldrT="[Texto]"/>
      <dgm:spPr/>
      <dgm:t>
        <a:bodyPr/>
        <a:lstStyle/>
        <a:p>
          <a:r>
            <a:rPr lang="es-CO" b="1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Continuidad</a:t>
          </a:r>
          <a:endParaRPr lang="es-E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B81DA8-0FF5-465F-AA83-4B4B0006FEA2}" type="parTrans" cxnId="{5E19DCBD-C802-48DA-B3D5-3585D137EEC5}">
      <dgm:prSet/>
      <dgm:spPr/>
      <dgm:t>
        <a:bodyPr/>
        <a:lstStyle/>
        <a:p>
          <a:endParaRPr lang="es-ES"/>
        </a:p>
      </dgm:t>
    </dgm:pt>
    <dgm:pt modelId="{0DFB2411-4ABB-4102-AAB9-7310C35A01FA}" type="sibTrans" cxnId="{5E19DCBD-C802-48DA-B3D5-3585D137EEC5}">
      <dgm:prSet/>
      <dgm:spPr/>
      <dgm:t>
        <a:bodyPr/>
        <a:lstStyle/>
        <a:p>
          <a:endParaRPr lang="es-ES"/>
        </a:p>
      </dgm:t>
    </dgm:pt>
    <dgm:pt modelId="{53D3A52D-A308-4B1B-B859-ED0A336A629E}">
      <dgm:prSet phldrT="[Texto]"/>
      <dgm:spPr/>
      <dgm:t>
        <a:bodyPr/>
        <a:lstStyle/>
        <a:p>
          <a:r>
            <a:rPr lang="es-CO" b="1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Seguridad</a:t>
          </a:r>
          <a:endParaRPr lang="es-E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5C10F4-73F2-477F-9E8C-40EA6495D4AB}" type="parTrans" cxnId="{81959414-031B-464C-BD79-83D403E46994}">
      <dgm:prSet/>
      <dgm:spPr/>
      <dgm:t>
        <a:bodyPr/>
        <a:lstStyle/>
        <a:p>
          <a:endParaRPr lang="es-ES"/>
        </a:p>
      </dgm:t>
    </dgm:pt>
    <dgm:pt modelId="{74F35649-E481-4568-9B68-6306F294BA6F}" type="sibTrans" cxnId="{81959414-031B-464C-BD79-83D403E46994}">
      <dgm:prSet/>
      <dgm:spPr/>
      <dgm:t>
        <a:bodyPr/>
        <a:lstStyle/>
        <a:p>
          <a:endParaRPr lang="es-ES"/>
        </a:p>
      </dgm:t>
    </dgm:pt>
    <dgm:pt modelId="{6784F4D0-4186-4BD3-8272-CDEF37F4C7EF}">
      <dgm:prSet phldrT="[Texto]"/>
      <dgm:spPr/>
      <dgm:t>
        <a:bodyPr/>
        <a:lstStyle/>
        <a:p>
          <a:r>
            <a:rPr lang="es-CO" b="1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Pertinencia</a:t>
          </a:r>
          <a:endParaRPr lang="es-E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E7C444-4875-4036-9415-12F8863DDDAD}" type="parTrans" cxnId="{230F68E6-76ED-4AFE-9DEE-66E10DAD92EE}">
      <dgm:prSet/>
      <dgm:spPr/>
      <dgm:t>
        <a:bodyPr/>
        <a:lstStyle/>
        <a:p>
          <a:endParaRPr lang="es-ES"/>
        </a:p>
      </dgm:t>
    </dgm:pt>
    <dgm:pt modelId="{F04C8A99-3560-4E73-87A6-33588B97131D}" type="sibTrans" cxnId="{230F68E6-76ED-4AFE-9DEE-66E10DAD92EE}">
      <dgm:prSet/>
      <dgm:spPr/>
      <dgm:t>
        <a:bodyPr/>
        <a:lstStyle/>
        <a:p>
          <a:endParaRPr lang="es-ES"/>
        </a:p>
      </dgm:t>
    </dgm:pt>
    <dgm:pt modelId="{2F89B12C-0135-47D1-B7DC-3B9C18A356B0}" type="pres">
      <dgm:prSet presAssocID="{2C2946F5-808F-43B8-8FC0-5910E862A391}" presName="cycle" presStyleCnt="0">
        <dgm:presLayoutVars>
          <dgm:dir/>
          <dgm:resizeHandles val="exact"/>
        </dgm:presLayoutVars>
      </dgm:prSet>
      <dgm:spPr/>
    </dgm:pt>
    <dgm:pt modelId="{F84D9348-CEB1-409D-97A0-FC2BC352C382}" type="pres">
      <dgm:prSet presAssocID="{707DBBDD-88A8-483B-BBB7-C7D1160BD39A}" presName="node" presStyleLbl="node1" presStyleIdx="0" presStyleCnt="5">
        <dgm:presLayoutVars>
          <dgm:bulletEnabled val="1"/>
        </dgm:presLayoutVars>
      </dgm:prSet>
      <dgm:spPr/>
    </dgm:pt>
    <dgm:pt modelId="{661299BB-DE2B-4369-B430-02DD0226F086}" type="pres">
      <dgm:prSet presAssocID="{707DBBDD-88A8-483B-BBB7-C7D1160BD39A}" presName="spNode" presStyleCnt="0"/>
      <dgm:spPr/>
    </dgm:pt>
    <dgm:pt modelId="{EDEDAE56-D34A-466B-90C1-8C0761B67252}" type="pres">
      <dgm:prSet presAssocID="{18DF37FA-84DE-478A-9CE3-ADA53A439706}" presName="sibTrans" presStyleLbl="sibTrans1D1" presStyleIdx="0" presStyleCnt="5"/>
      <dgm:spPr/>
    </dgm:pt>
    <dgm:pt modelId="{83749DAE-40E6-47F8-9755-D20D45169DFB}" type="pres">
      <dgm:prSet presAssocID="{92F8135F-A719-4F72-8802-94F529A3F075}" presName="node" presStyleLbl="node1" presStyleIdx="1" presStyleCnt="5">
        <dgm:presLayoutVars>
          <dgm:bulletEnabled val="1"/>
        </dgm:presLayoutVars>
      </dgm:prSet>
      <dgm:spPr/>
    </dgm:pt>
    <dgm:pt modelId="{1A95B4A8-3447-4CB2-86A7-184EE979F5F6}" type="pres">
      <dgm:prSet presAssocID="{92F8135F-A719-4F72-8802-94F529A3F075}" presName="spNode" presStyleCnt="0"/>
      <dgm:spPr/>
    </dgm:pt>
    <dgm:pt modelId="{4BB51225-0173-4401-97C9-E5E086B6014C}" type="pres">
      <dgm:prSet presAssocID="{C2CC4F16-8791-4333-BCCE-CCCC4B947B72}" presName="sibTrans" presStyleLbl="sibTrans1D1" presStyleIdx="1" presStyleCnt="5"/>
      <dgm:spPr/>
    </dgm:pt>
    <dgm:pt modelId="{D70CBE83-F118-4D12-A7BC-27295D4DA054}" type="pres">
      <dgm:prSet presAssocID="{97E74C35-276E-4828-968A-1F1E3F3E4D18}" presName="node" presStyleLbl="node1" presStyleIdx="2" presStyleCnt="5">
        <dgm:presLayoutVars>
          <dgm:bulletEnabled val="1"/>
        </dgm:presLayoutVars>
      </dgm:prSet>
      <dgm:spPr/>
    </dgm:pt>
    <dgm:pt modelId="{818C0EED-0F3A-4450-91D9-E5F900492838}" type="pres">
      <dgm:prSet presAssocID="{97E74C35-276E-4828-968A-1F1E3F3E4D18}" presName="spNode" presStyleCnt="0"/>
      <dgm:spPr/>
    </dgm:pt>
    <dgm:pt modelId="{74595E16-B7FD-4647-A158-44326BD3A2A5}" type="pres">
      <dgm:prSet presAssocID="{0DFB2411-4ABB-4102-AAB9-7310C35A01FA}" presName="sibTrans" presStyleLbl="sibTrans1D1" presStyleIdx="2" presStyleCnt="5"/>
      <dgm:spPr/>
    </dgm:pt>
    <dgm:pt modelId="{FA605768-476E-420E-A3E9-EA6EA1A55FBE}" type="pres">
      <dgm:prSet presAssocID="{53D3A52D-A308-4B1B-B859-ED0A336A629E}" presName="node" presStyleLbl="node1" presStyleIdx="3" presStyleCnt="5">
        <dgm:presLayoutVars>
          <dgm:bulletEnabled val="1"/>
        </dgm:presLayoutVars>
      </dgm:prSet>
      <dgm:spPr/>
    </dgm:pt>
    <dgm:pt modelId="{484DE532-2C4D-4C74-92ED-B0C709448A00}" type="pres">
      <dgm:prSet presAssocID="{53D3A52D-A308-4B1B-B859-ED0A336A629E}" presName="spNode" presStyleCnt="0"/>
      <dgm:spPr/>
    </dgm:pt>
    <dgm:pt modelId="{A2155619-5B9A-4B17-B1E5-4618DBD6096F}" type="pres">
      <dgm:prSet presAssocID="{74F35649-E481-4568-9B68-6306F294BA6F}" presName="sibTrans" presStyleLbl="sibTrans1D1" presStyleIdx="3" presStyleCnt="5"/>
      <dgm:spPr/>
    </dgm:pt>
    <dgm:pt modelId="{49C8C292-B979-4A57-A034-4D40F9ABD0C8}" type="pres">
      <dgm:prSet presAssocID="{6784F4D0-4186-4BD3-8272-CDEF37F4C7EF}" presName="node" presStyleLbl="node1" presStyleIdx="4" presStyleCnt="5">
        <dgm:presLayoutVars>
          <dgm:bulletEnabled val="1"/>
        </dgm:presLayoutVars>
      </dgm:prSet>
      <dgm:spPr/>
    </dgm:pt>
    <dgm:pt modelId="{1248D43C-F151-486B-ACE9-043B1228938E}" type="pres">
      <dgm:prSet presAssocID="{6784F4D0-4186-4BD3-8272-CDEF37F4C7EF}" presName="spNode" presStyleCnt="0"/>
      <dgm:spPr/>
    </dgm:pt>
    <dgm:pt modelId="{B6936B55-8B83-4023-8463-E3C5931484F1}" type="pres">
      <dgm:prSet presAssocID="{F04C8A99-3560-4E73-87A6-33588B97131D}" presName="sibTrans" presStyleLbl="sibTrans1D1" presStyleIdx="4" presStyleCnt="5"/>
      <dgm:spPr/>
    </dgm:pt>
  </dgm:ptLst>
  <dgm:cxnLst>
    <dgm:cxn modelId="{A3828A03-B5D0-4ED2-9A04-7F23EA5D78AB}" type="presOf" srcId="{707DBBDD-88A8-483B-BBB7-C7D1160BD39A}" destId="{F84D9348-CEB1-409D-97A0-FC2BC352C382}" srcOrd="0" destOrd="0" presId="urn:microsoft.com/office/officeart/2005/8/layout/cycle6"/>
    <dgm:cxn modelId="{1EFDB312-C1E9-468A-893B-D9A8389C2CAE}" type="presOf" srcId="{53D3A52D-A308-4B1B-B859-ED0A336A629E}" destId="{FA605768-476E-420E-A3E9-EA6EA1A55FBE}" srcOrd="0" destOrd="0" presId="urn:microsoft.com/office/officeart/2005/8/layout/cycle6"/>
    <dgm:cxn modelId="{81959414-031B-464C-BD79-83D403E46994}" srcId="{2C2946F5-808F-43B8-8FC0-5910E862A391}" destId="{53D3A52D-A308-4B1B-B859-ED0A336A629E}" srcOrd="3" destOrd="0" parTransId="{FD5C10F4-73F2-477F-9E8C-40EA6495D4AB}" sibTransId="{74F35649-E481-4568-9B68-6306F294BA6F}"/>
    <dgm:cxn modelId="{6A3AA527-7816-48BE-8C78-8D493DB89514}" type="presOf" srcId="{6784F4D0-4186-4BD3-8272-CDEF37F4C7EF}" destId="{49C8C292-B979-4A57-A034-4D40F9ABD0C8}" srcOrd="0" destOrd="0" presId="urn:microsoft.com/office/officeart/2005/8/layout/cycle6"/>
    <dgm:cxn modelId="{7B6FF92F-47FA-4FB0-8C8D-1E85A1E58234}" type="presOf" srcId="{F04C8A99-3560-4E73-87A6-33588B97131D}" destId="{B6936B55-8B83-4023-8463-E3C5931484F1}" srcOrd="0" destOrd="0" presId="urn:microsoft.com/office/officeart/2005/8/layout/cycle6"/>
    <dgm:cxn modelId="{35C7845C-4D40-4DC3-946D-BCA8C84B39A3}" srcId="{2C2946F5-808F-43B8-8FC0-5910E862A391}" destId="{92F8135F-A719-4F72-8802-94F529A3F075}" srcOrd="1" destOrd="0" parTransId="{6FCDFAF0-D025-4B3A-8EF7-6A78FF934C63}" sibTransId="{C2CC4F16-8791-4333-BCCE-CCCC4B947B72}"/>
    <dgm:cxn modelId="{2CD76D60-3F3E-4AE1-BC7E-F398D006F3CF}" type="presOf" srcId="{2C2946F5-808F-43B8-8FC0-5910E862A391}" destId="{2F89B12C-0135-47D1-B7DC-3B9C18A356B0}" srcOrd="0" destOrd="0" presId="urn:microsoft.com/office/officeart/2005/8/layout/cycle6"/>
    <dgm:cxn modelId="{3318A147-7E42-43DB-A7B2-0BFB41B83D16}" srcId="{2C2946F5-808F-43B8-8FC0-5910E862A391}" destId="{707DBBDD-88A8-483B-BBB7-C7D1160BD39A}" srcOrd="0" destOrd="0" parTransId="{ABF169C4-95E3-4B6C-9D27-761AE4AAAA5C}" sibTransId="{18DF37FA-84DE-478A-9CE3-ADA53A439706}"/>
    <dgm:cxn modelId="{8D091B77-F07E-48E9-A445-C9108AECC2D0}" type="presOf" srcId="{97E74C35-276E-4828-968A-1F1E3F3E4D18}" destId="{D70CBE83-F118-4D12-A7BC-27295D4DA054}" srcOrd="0" destOrd="0" presId="urn:microsoft.com/office/officeart/2005/8/layout/cycle6"/>
    <dgm:cxn modelId="{EE63A491-46C7-4FA2-8006-3A0AF69E40B5}" type="presOf" srcId="{C2CC4F16-8791-4333-BCCE-CCCC4B947B72}" destId="{4BB51225-0173-4401-97C9-E5E086B6014C}" srcOrd="0" destOrd="0" presId="urn:microsoft.com/office/officeart/2005/8/layout/cycle6"/>
    <dgm:cxn modelId="{417E4B92-AFB9-4AD7-8B25-EFB19EA74525}" type="presOf" srcId="{18DF37FA-84DE-478A-9CE3-ADA53A439706}" destId="{EDEDAE56-D34A-466B-90C1-8C0761B67252}" srcOrd="0" destOrd="0" presId="urn:microsoft.com/office/officeart/2005/8/layout/cycle6"/>
    <dgm:cxn modelId="{329142B7-6ED8-4F35-AF15-A49CAC1ABC48}" type="presOf" srcId="{92F8135F-A719-4F72-8802-94F529A3F075}" destId="{83749DAE-40E6-47F8-9755-D20D45169DFB}" srcOrd="0" destOrd="0" presId="urn:microsoft.com/office/officeart/2005/8/layout/cycle6"/>
    <dgm:cxn modelId="{5E19DCBD-C802-48DA-B3D5-3585D137EEC5}" srcId="{2C2946F5-808F-43B8-8FC0-5910E862A391}" destId="{97E74C35-276E-4828-968A-1F1E3F3E4D18}" srcOrd="2" destOrd="0" parTransId="{E1B81DA8-0FF5-465F-AA83-4B4B0006FEA2}" sibTransId="{0DFB2411-4ABB-4102-AAB9-7310C35A01FA}"/>
    <dgm:cxn modelId="{BD3FEDC3-813A-43AB-9862-ED6B74F33ACA}" type="presOf" srcId="{74F35649-E481-4568-9B68-6306F294BA6F}" destId="{A2155619-5B9A-4B17-B1E5-4618DBD6096F}" srcOrd="0" destOrd="0" presId="urn:microsoft.com/office/officeart/2005/8/layout/cycle6"/>
    <dgm:cxn modelId="{230F68E6-76ED-4AFE-9DEE-66E10DAD92EE}" srcId="{2C2946F5-808F-43B8-8FC0-5910E862A391}" destId="{6784F4D0-4186-4BD3-8272-CDEF37F4C7EF}" srcOrd="4" destOrd="0" parTransId="{03E7C444-4875-4036-9415-12F8863DDDAD}" sibTransId="{F04C8A99-3560-4E73-87A6-33588B97131D}"/>
    <dgm:cxn modelId="{7777BCF1-10A6-4F2B-8796-CC4B84E164EC}" type="presOf" srcId="{0DFB2411-4ABB-4102-AAB9-7310C35A01FA}" destId="{74595E16-B7FD-4647-A158-44326BD3A2A5}" srcOrd="0" destOrd="0" presId="urn:microsoft.com/office/officeart/2005/8/layout/cycle6"/>
    <dgm:cxn modelId="{443CD3D4-2CA6-4348-90D8-A9673F771F97}" type="presParOf" srcId="{2F89B12C-0135-47D1-B7DC-3B9C18A356B0}" destId="{F84D9348-CEB1-409D-97A0-FC2BC352C382}" srcOrd="0" destOrd="0" presId="urn:microsoft.com/office/officeart/2005/8/layout/cycle6"/>
    <dgm:cxn modelId="{5281DF0D-1B17-413F-8C07-1E9E680D182F}" type="presParOf" srcId="{2F89B12C-0135-47D1-B7DC-3B9C18A356B0}" destId="{661299BB-DE2B-4369-B430-02DD0226F086}" srcOrd="1" destOrd="0" presId="urn:microsoft.com/office/officeart/2005/8/layout/cycle6"/>
    <dgm:cxn modelId="{0C2F63FB-1C09-4000-8C5D-72B27A6CDC30}" type="presParOf" srcId="{2F89B12C-0135-47D1-B7DC-3B9C18A356B0}" destId="{EDEDAE56-D34A-466B-90C1-8C0761B67252}" srcOrd="2" destOrd="0" presId="urn:microsoft.com/office/officeart/2005/8/layout/cycle6"/>
    <dgm:cxn modelId="{EBEAFBA7-73E5-4561-B83E-9A9F5D03937D}" type="presParOf" srcId="{2F89B12C-0135-47D1-B7DC-3B9C18A356B0}" destId="{83749DAE-40E6-47F8-9755-D20D45169DFB}" srcOrd="3" destOrd="0" presId="urn:microsoft.com/office/officeart/2005/8/layout/cycle6"/>
    <dgm:cxn modelId="{DAEC409E-64E4-48C4-AA97-B22645DD9F1E}" type="presParOf" srcId="{2F89B12C-0135-47D1-B7DC-3B9C18A356B0}" destId="{1A95B4A8-3447-4CB2-86A7-184EE979F5F6}" srcOrd="4" destOrd="0" presId="urn:microsoft.com/office/officeart/2005/8/layout/cycle6"/>
    <dgm:cxn modelId="{FBAB1B55-CE08-4B49-A030-BBB29CC00414}" type="presParOf" srcId="{2F89B12C-0135-47D1-B7DC-3B9C18A356B0}" destId="{4BB51225-0173-4401-97C9-E5E086B6014C}" srcOrd="5" destOrd="0" presId="urn:microsoft.com/office/officeart/2005/8/layout/cycle6"/>
    <dgm:cxn modelId="{D85457CF-4098-4C98-BC9A-91F49D5ED32A}" type="presParOf" srcId="{2F89B12C-0135-47D1-B7DC-3B9C18A356B0}" destId="{D70CBE83-F118-4D12-A7BC-27295D4DA054}" srcOrd="6" destOrd="0" presId="urn:microsoft.com/office/officeart/2005/8/layout/cycle6"/>
    <dgm:cxn modelId="{4A539488-2ACE-41D7-80CC-F2D75BF7CEA5}" type="presParOf" srcId="{2F89B12C-0135-47D1-B7DC-3B9C18A356B0}" destId="{818C0EED-0F3A-4450-91D9-E5F900492838}" srcOrd="7" destOrd="0" presId="urn:microsoft.com/office/officeart/2005/8/layout/cycle6"/>
    <dgm:cxn modelId="{18F14B8C-D917-4F6D-BD7C-F0147B9F4327}" type="presParOf" srcId="{2F89B12C-0135-47D1-B7DC-3B9C18A356B0}" destId="{74595E16-B7FD-4647-A158-44326BD3A2A5}" srcOrd="8" destOrd="0" presId="urn:microsoft.com/office/officeart/2005/8/layout/cycle6"/>
    <dgm:cxn modelId="{87F82E56-7792-42C2-AFCD-DAFCA758C991}" type="presParOf" srcId="{2F89B12C-0135-47D1-B7DC-3B9C18A356B0}" destId="{FA605768-476E-420E-A3E9-EA6EA1A55FBE}" srcOrd="9" destOrd="0" presId="urn:microsoft.com/office/officeart/2005/8/layout/cycle6"/>
    <dgm:cxn modelId="{B2CE37E7-A892-4CE4-B3C3-0E1ED1880786}" type="presParOf" srcId="{2F89B12C-0135-47D1-B7DC-3B9C18A356B0}" destId="{484DE532-2C4D-4C74-92ED-B0C709448A00}" srcOrd="10" destOrd="0" presId="urn:microsoft.com/office/officeart/2005/8/layout/cycle6"/>
    <dgm:cxn modelId="{19E238C9-C2D5-4666-AECA-D4824B1BB7E2}" type="presParOf" srcId="{2F89B12C-0135-47D1-B7DC-3B9C18A356B0}" destId="{A2155619-5B9A-4B17-B1E5-4618DBD6096F}" srcOrd="11" destOrd="0" presId="urn:microsoft.com/office/officeart/2005/8/layout/cycle6"/>
    <dgm:cxn modelId="{F49D164D-80A5-419C-8B2B-6D4CD365753D}" type="presParOf" srcId="{2F89B12C-0135-47D1-B7DC-3B9C18A356B0}" destId="{49C8C292-B979-4A57-A034-4D40F9ABD0C8}" srcOrd="12" destOrd="0" presId="urn:microsoft.com/office/officeart/2005/8/layout/cycle6"/>
    <dgm:cxn modelId="{03610640-A913-4192-A964-061F3F3C8503}" type="presParOf" srcId="{2F89B12C-0135-47D1-B7DC-3B9C18A356B0}" destId="{1248D43C-F151-486B-ACE9-043B1228938E}" srcOrd="13" destOrd="0" presId="urn:microsoft.com/office/officeart/2005/8/layout/cycle6"/>
    <dgm:cxn modelId="{733FAEC4-D4C8-4A06-9A44-2B554D58FA81}" type="presParOf" srcId="{2F89B12C-0135-47D1-B7DC-3B9C18A356B0}" destId="{B6936B55-8B83-4023-8463-E3C5931484F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D9348-CEB1-409D-97A0-FC2BC352C382}">
      <dsp:nvSpPr>
        <dsp:cNvPr id="0" name=""/>
        <dsp:cNvSpPr/>
      </dsp:nvSpPr>
      <dsp:spPr>
        <a:xfrm>
          <a:off x="2419196" y="1968"/>
          <a:ext cx="1441092" cy="93671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i="0" u="none" strike="noStrik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Accesibilidad</a:t>
          </a:r>
          <a:endParaRPr lang="es-ES" sz="1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64922" y="47694"/>
        <a:ext cx="1349640" cy="845258"/>
      </dsp:txXfrm>
    </dsp:sp>
    <dsp:sp modelId="{EDEDAE56-D34A-466B-90C1-8C0761B67252}">
      <dsp:nvSpPr>
        <dsp:cNvPr id="0" name=""/>
        <dsp:cNvSpPr/>
      </dsp:nvSpPr>
      <dsp:spPr>
        <a:xfrm>
          <a:off x="1266644" y="470323"/>
          <a:ext cx="3746196" cy="3746196"/>
        </a:xfrm>
        <a:custGeom>
          <a:avLst/>
          <a:gdLst/>
          <a:ahLst/>
          <a:cxnLst/>
          <a:rect l="0" t="0" r="0" b="0"/>
          <a:pathLst>
            <a:path>
              <a:moveTo>
                <a:pt x="2603564" y="148304"/>
              </a:moveTo>
              <a:arcTo wR="1873098" hR="1873098" stAng="17577188" swAng="1963614"/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49DAE-40E6-47F8-9755-D20D45169DFB}">
      <dsp:nvSpPr>
        <dsp:cNvPr id="0" name=""/>
        <dsp:cNvSpPr/>
      </dsp:nvSpPr>
      <dsp:spPr>
        <a:xfrm>
          <a:off x="4200618" y="1296247"/>
          <a:ext cx="1441092" cy="93671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i="0" u="none" strike="noStrik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Oportunidad</a:t>
          </a:r>
          <a:endParaRPr lang="es-ES" sz="1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6344" y="1341973"/>
        <a:ext cx="1349640" cy="845258"/>
      </dsp:txXfrm>
    </dsp:sp>
    <dsp:sp modelId="{4BB51225-0173-4401-97C9-E5E086B6014C}">
      <dsp:nvSpPr>
        <dsp:cNvPr id="0" name=""/>
        <dsp:cNvSpPr/>
      </dsp:nvSpPr>
      <dsp:spPr>
        <a:xfrm>
          <a:off x="1266644" y="470323"/>
          <a:ext cx="3746196" cy="3746196"/>
        </a:xfrm>
        <a:custGeom>
          <a:avLst/>
          <a:gdLst/>
          <a:ahLst/>
          <a:cxnLst/>
          <a:rect l="0" t="0" r="0" b="0"/>
          <a:pathLst>
            <a:path>
              <a:moveTo>
                <a:pt x="3743605" y="1774615"/>
              </a:moveTo>
              <a:arcTo wR="1873098" hR="1873098" stAng="21419169" swAng="2197898"/>
            </a:path>
          </a:pathLst>
        </a:custGeom>
        <a:noFill/>
        <a:ln w="9525" cap="flat" cmpd="sng" algn="ctr">
          <a:solidFill>
            <a:schemeClr val="accent1">
              <a:shade val="90000"/>
              <a:hueOff val="-8439"/>
              <a:satOff val="-4408"/>
              <a:lumOff val="94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CBE83-F118-4D12-A7BC-27295D4DA054}">
      <dsp:nvSpPr>
        <dsp:cNvPr id="0" name=""/>
        <dsp:cNvSpPr/>
      </dsp:nvSpPr>
      <dsp:spPr>
        <a:xfrm>
          <a:off x="3520175" y="3390434"/>
          <a:ext cx="1441092" cy="93671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i="0" u="none" strike="noStrik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Continuidad</a:t>
          </a:r>
          <a:endParaRPr lang="es-ES" sz="1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65901" y="3436160"/>
        <a:ext cx="1349640" cy="845258"/>
      </dsp:txXfrm>
    </dsp:sp>
    <dsp:sp modelId="{74595E16-B7FD-4647-A158-44326BD3A2A5}">
      <dsp:nvSpPr>
        <dsp:cNvPr id="0" name=""/>
        <dsp:cNvSpPr/>
      </dsp:nvSpPr>
      <dsp:spPr>
        <a:xfrm>
          <a:off x="1266644" y="470323"/>
          <a:ext cx="3746196" cy="3746196"/>
        </a:xfrm>
        <a:custGeom>
          <a:avLst/>
          <a:gdLst/>
          <a:ahLst/>
          <a:cxnLst/>
          <a:rect l="0" t="0" r="0" b="0"/>
          <a:pathLst>
            <a:path>
              <a:moveTo>
                <a:pt x="2246077" y="3708685"/>
              </a:moveTo>
              <a:arcTo wR="1873098" hR="1873098" stAng="4710854" swAng="1378292"/>
            </a:path>
          </a:pathLst>
        </a:custGeom>
        <a:noFill/>
        <a:ln w="9525" cap="flat" cmpd="sng" algn="ctr">
          <a:solidFill>
            <a:schemeClr val="accent1">
              <a:shade val="90000"/>
              <a:hueOff val="-16878"/>
              <a:satOff val="-8816"/>
              <a:lumOff val="188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05768-476E-420E-A3E9-EA6EA1A55FBE}">
      <dsp:nvSpPr>
        <dsp:cNvPr id="0" name=""/>
        <dsp:cNvSpPr/>
      </dsp:nvSpPr>
      <dsp:spPr>
        <a:xfrm>
          <a:off x="1318217" y="3390434"/>
          <a:ext cx="1441092" cy="93671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i="0" u="none" strike="noStrik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Seguridad</a:t>
          </a:r>
          <a:endParaRPr lang="es-ES" sz="1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63943" y="3436160"/>
        <a:ext cx="1349640" cy="845258"/>
      </dsp:txXfrm>
    </dsp:sp>
    <dsp:sp modelId="{A2155619-5B9A-4B17-B1E5-4618DBD6096F}">
      <dsp:nvSpPr>
        <dsp:cNvPr id="0" name=""/>
        <dsp:cNvSpPr/>
      </dsp:nvSpPr>
      <dsp:spPr>
        <a:xfrm>
          <a:off x="1266644" y="470323"/>
          <a:ext cx="3746196" cy="3746196"/>
        </a:xfrm>
        <a:custGeom>
          <a:avLst/>
          <a:gdLst/>
          <a:ahLst/>
          <a:cxnLst/>
          <a:rect l="0" t="0" r="0" b="0"/>
          <a:pathLst>
            <a:path>
              <a:moveTo>
                <a:pt x="313276" y="2910139"/>
              </a:moveTo>
              <a:arcTo wR="1873098" hR="1873098" stAng="8782932" swAng="2197898"/>
            </a:path>
          </a:pathLst>
        </a:custGeom>
        <a:noFill/>
        <a:ln w="9525" cap="flat" cmpd="sng" algn="ctr">
          <a:solidFill>
            <a:schemeClr val="accent1">
              <a:shade val="90000"/>
              <a:hueOff val="-25317"/>
              <a:satOff val="-13224"/>
              <a:lumOff val="283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8C292-B979-4A57-A034-4D40F9ABD0C8}">
      <dsp:nvSpPr>
        <dsp:cNvPr id="0" name=""/>
        <dsp:cNvSpPr/>
      </dsp:nvSpPr>
      <dsp:spPr>
        <a:xfrm>
          <a:off x="637774" y="1296247"/>
          <a:ext cx="1441092" cy="93671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i="0" u="none" strike="noStrik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Pertinencia</a:t>
          </a:r>
          <a:endParaRPr lang="es-ES" sz="1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3500" y="1341973"/>
        <a:ext cx="1349640" cy="845258"/>
      </dsp:txXfrm>
    </dsp:sp>
    <dsp:sp modelId="{B6936B55-8B83-4023-8463-E3C5931484F1}">
      <dsp:nvSpPr>
        <dsp:cNvPr id="0" name=""/>
        <dsp:cNvSpPr/>
      </dsp:nvSpPr>
      <dsp:spPr>
        <a:xfrm>
          <a:off x="1266644" y="470323"/>
          <a:ext cx="3746196" cy="3746196"/>
        </a:xfrm>
        <a:custGeom>
          <a:avLst/>
          <a:gdLst/>
          <a:ahLst/>
          <a:cxnLst/>
          <a:rect l="0" t="0" r="0" b="0"/>
          <a:pathLst>
            <a:path>
              <a:moveTo>
                <a:pt x="326102" y="817019"/>
              </a:moveTo>
              <a:arcTo wR="1873098" hR="1873098" stAng="12859198" swAng="1963614"/>
            </a:path>
          </a:pathLst>
        </a:custGeom>
        <a:noFill/>
        <a:ln w="9525" cap="flat" cmpd="sng" algn="ctr">
          <a:solidFill>
            <a:schemeClr val="accent1">
              <a:shade val="90000"/>
              <a:hueOff val="-33756"/>
              <a:satOff val="-17632"/>
              <a:lumOff val="377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20/10/2021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20/10/2021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20/10/2021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20/10/2021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20/10/2021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20/10/2021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20/10/2021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20/10/2021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20/10/2021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20/10/2021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20/10/2021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7BECE-4A2D-4096-B6CF-D4B39A8530D7}" type="datetimeFigureOut">
              <a:rPr lang="es-ES" smtClean="0"/>
              <a:pPr/>
              <a:t>20/10/2021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2603746" y="2046248"/>
            <a:ext cx="4948367" cy="1213386"/>
            <a:chOff x="2812650" y="2153044"/>
            <a:chExt cx="4566594" cy="1213386"/>
          </a:xfrm>
        </p:grpSpPr>
        <p:sp>
          <p:nvSpPr>
            <p:cNvPr id="17" name="16 CuadroTexto"/>
            <p:cNvSpPr txBox="1"/>
            <p:nvPr/>
          </p:nvSpPr>
          <p:spPr>
            <a:xfrm>
              <a:off x="2812650" y="2153044"/>
              <a:ext cx="43178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Rendición de Cuentas</a:t>
              </a:r>
              <a:endParaRPr lang="es-ES" sz="2800" b="1" dirty="0">
                <a:solidFill>
                  <a:srgbClr val="1E2739"/>
                </a:solidFill>
                <a:latin typeface="Ghotman"/>
              </a:endParaRPr>
            </a:p>
          </p:txBody>
        </p:sp>
        <p:pic>
          <p:nvPicPr>
            <p:cNvPr id="18" name="17 Imagen" descr="networking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689078" y="2676264"/>
              <a:ext cx="690166" cy="690166"/>
            </a:xfrm>
            <a:prstGeom prst="rect">
              <a:avLst/>
            </a:prstGeom>
          </p:spPr>
        </p:pic>
        <p:sp>
          <p:nvSpPr>
            <p:cNvPr id="19" name="18 Rectángulo redondeado"/>
            <p:cNvSpPr/>
            <p:nvPr/>
          </p:nvSpPr>
          <p:spPr>
            <a:xfrm>
              <a:off x="3300002" y="2716334"/>
              <a:ext cx="3343130" cy="357190"/>
            </a:xfrm>
            <a:prstGeom prst="roundRect">
              <a:avLst/>
            </a:prstGeom>
            <a:solidFill>
              <a:srgbClr val="00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/>
                <a:t>III Trimestre 2021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de la Morbilidad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2071670" y="1428740"/>
            <a:ext cx="2079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O" altLang="es-CO" sz="1600" b="1" dirty="0">
                <a:latin typeface="+mj-lt"/>
              </a:rPr>
              <a:t>Urgencias</a:t>
            </a:r>
          </a:p>
          <a:p>
            <a:pPr algn="ctr" eaLnBrk="1" hangingPunct="1"/>
            <a:r>
              <a:rPr lang="es-CO" altLang="es-CO" sz="1400" dirty="0">
                <a:latin typeface="+mj-lt"/>
              </a:rPr>
              <a:t>(5 primeras causas</a:t>
            </a:r>
            <a:r>
              <a:rPr lang="es-CO" altLang="es-CO" sz="1600" dirty="0">
                <a:latin typeface="+mn-lt"/>
              </a:rPr>
              <a:t>)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500178"/>
            <a:ext cx="6477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285996"/>
            <a:ext cx="2857520" cy="294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1643054"/>
            <a:ext cx="450059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de la Morbilidad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428740"/>
            <a:ext cx="788741" cy="81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2214546" y="1500178"/>
            <a:ext cx="20555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O" altLang="es-CO" sz="1600" dirty="0">
                <a:latin typeface="+mn-lt"/>
              </a:rPr>
              <a:t> </a:t>
            </a:r>
            <a:r>
              <a:rPr lang="es-CO" altLang="es-CO" sz="1600" b="1" dirty="0">
                <a:latin typeface="+mn-lt"/>
              </a:rPr>
              <a:t>Hospitalización</a:t>
            </a:r>
          </a:p>
          <a:p>
            <a:pPr algn="ctr" eaLnBrk="1" hangingPunct="1"/>
            <a:r>
              <a:rPr lang="es-CO" altLang="es-CO" sz="1400" dirty="0">
                <a:latin typeface="+mn-lt"/>
              </a:rPr>
              <a:t>(5 primeras causas)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428872"/>
            <a:ext cx="3000396" cy="286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1571616"/>
            <a:ext cx="4610143" cy="338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-23782" y="867510"/>
            <a:ext cx="5381815" cy="4158676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6213426" y="3243204"/>
            <a:ext cx="1387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Ghotman"/>
              </a:rPr>
              <a:t>Gestión </a:t>
            </a:r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latin typeface="Ghotman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1142976" y="2428872"/>
            <a:ext cx="35719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sz="2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Sistema Obligatorio Garantía de la Calidad</a:t>
            </a:r>
          </a:p>
          <a:p>
            <a:endParaRPr lang="es-CO" altLang="en-US" sz="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CO" altLang="en-US" sz="2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Oportunidad en la atención</a:t>
            </a:r>
          </a:p>
        </p:txBody>
      </p:sp>
      <p:cxnSp>
        <p:nvCxnSpPr>
          <p:cNvPr id="28" name="27 Conector recto"/>
          <p:cNvCxnSpPr/>
          <p:nvPr/>
        </p:nvCxnSpPr>
        <p:spPr>
          <a:xfrm>
            <a:off x="5652120" y="3073524"/>
            <a:ext cx="237626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ita medica - Iconos gratis de asistencia sanitaria y médica">
            <a:extLst>
              <a:ext uri="{FF2B5EF4-FFF2-40B4-BE49-F238E27FC236}">
                <a16:creationId xmlns:a16="http://schemas.microsoft.com/office/drawing/2014/main" id="{64FF8774-43EA-4D67-BFBD-2857FA151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58" y="2116721"/>
            <a:ext cx="872477" cy="87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032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379186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sz="2000" b="1" dirty="0">
                <a:latin typeface="Calibri" pitchFamily="34" charset="0"/>
                <a:cs typeface="Calibri" pitchFamily="34" charset="0"/>
                <a:sym typeface="Gill Sans" charset="0"/>
              </a:rPr>
              <a:t>Sistema Obligatorio Garantía de la Calidad</a:t>
            </a:r>
            <a:endParaRPr lang="es-CO" altLang="en-US" sz="2000" b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CO" altLang="en-US" sz="2000" b="1" dirty="0">
                <a:latin typeface="Calibri" pitchFamily="34" charset="0"/>
                <a:cs typeface="Calibri" pitchFamily="34" charset="0"/>
              </a:rPr>
              <a:t>Oportunidad en la atención</a:t>
            </a:r>
          </a:p>
          <a:p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15">
            <a:extLst>
              <a:ext uri="{FF2B5EF4-FFF2-40B4-BE49-F238E27FC236}">
                <a16:creationId xmlns:a16="http://schemas.microsoft.com/office/drawing/2014/main" id="{AB1BE26B-12E6-47E3-903E-408BE36B2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25" y="1270948"/>
            <a:ext cx="781050" cy="782638"/>
          </a:xfrm>
          <a:custGeom>
            <a:avLst/>
            <a:gdLst>
              <a:gd name="T0" fmla="*/ 120636097 w 2530"/>
              <a:gd name="T1" fmla="*/ 12907340 h 2530"/>
              <a:gd name="T2" fmla="*/ 12884238 w 2530"/>
              <a:gd name="T3" fmla="*/ 120945713 h 2530"/>
              <a:gd name="T4" fmla="*/ 120636097 w 2530"/>
              <a:gd name="T5" fmla="*/ 228888195 h 2530"/>
              <a:gd name="T6" fmla="*/ 228387653 w 2530"/>
              <a:gd name="T7" fmla="*/ 120945713 h 2530"/>
              <a:gd name="T8" fmla="*/ 120636097 w 2530"/>
              <a:gd name="T9" fmla="*/ 12907340 h 2530"/>
              <a:gd name="T10" fmla="*/ 120636097 w 2530"/>
              <a:gd name="T11" fmla="*/ 241795530 h 2530"/>
              <a:gd name="T12" fmla="*/ 0 w 2530"/>
              <a:gd name="T13" fmla="*/ 120945713 h 2530"/>
              <a:gd name="T14" fmla="*/ 120636097 w 2530"/>
              <a:gd name="T15" fmla="*/ 0 h 2530"/>
              <a:gd name="T16" fmla="*/ 241367588 w 2530"/>
              <a:gd name="T17" fmla="*/ 120945713 h 2530"/>
              <a:gd name="T18" fmla="*/ 120636097 w 2530"/>
              <a:gd name="T19" fmla="*/ 241795530 h 25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30"/>
              <a:gd name="T31" fmla="*/ 0 h 2530"/>
              <a:gd name="T32" fmla="*/ 2530 w 2530"/>
              <a:gd name="T33" fmla="*/ 2530 h 25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30" h="2530">
                <a:moveTo>
                  <a:pt x="1264" y="135"/>
                </a:moveTo>
                <a:cubicBezTo>
                  <a:pt x="642" y="135"/>
                  <a:pt x="135" y="642"/>
                  <a:pt x="135" y="1265"/>
                </a:cubicBezTo>
                <a:cubicBezTo>
                  <a:pt x="135" y="1887"/>
                  <a:pt x="642" y="2394"/>
                  <a:pt x="1264" y="2394"/>
                </a:cubicBezTo>
                <a:cubicBezTo>
                  <a:pt x="1887" y="2394"/>
                  <a:pt x="2393" y="1887"/>
                  <a:pt x="2393" y="1265"/>
                </a:cubicBezTo>
                <a:cubicBezTo>
                  <a:pt x="2393" y="642"/>
                  <a:pt x="1887" y="135"/>
                  <a:pt x="1264" y="135"/>
                </a:cubicBezTo>
                <a:close/>
                <a:moveTo>
                  <a:pt x="1264" y="2529"/>
                </a:moveTo>
                <a:cubicBezTo>
                  <a:pt x="567" y="2529"/>
                  <a:pt x="0" y="1962"/>
                  <a:pt x="0" y="1265"/>
                </a:cubicBezTo>
                <a:cubicBezTo>
                  <a:pt x="0" y="567"/>
                  <a:pt x="567" y="0"/>
                  <a:pt x="1264" y="0"/>
                </a:cubicBezTo>
                <a:cubicBezTo>
                  <a:pt x="1961" y="0"/>
                  <a:pt x="2529" y="567"/>
                  <a:pt x="2529" y="1265"/>
                </a:cubicBezTo>
                <a:cubicBezTo>
                  <a:pt x="2529" y="1962"/>
                  <a:pt x="1961" y="2529"/>
                  <a:pt x="1264" y="252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45720" tIns="22860" rIns="45720" bIns="22860" anchor="ctr"/>
          <a:lstStyle/>
          <a:p>
            <a:endParaRPr lang="en-US" sz="1600"/>
          </a:p>
        </p:txBody>
      </p:sp>
      <p:grpSp>
        <p:nvGrpSpPr>
          <p:cNvPr id="7" name="61 Grupo">
            <a:extLst>
              <a:ext uri="{FF2B5EF4-FFF2-40B4-BE49-F238E27FC236}">
                <a16:creationId xmlns:a16="http://schemas.microsoft.com/office/drawing/2014/main" id="{348DDCAA-DEF1-4BEC-8DAA-9FA1A14D9964}"/>
              </a:ext>
            </a:extLst>
          </p:cNvPr>
          <p:cNvGrpSpPr/>
          <p:nvPr/>
        </p:nvGrpSpPr>
        <p:grpSpPr>
          <a:xfrm>
            <a:off x="35496" y="2857500"/>
            <a:ext cx="8993871" cy="2183736"/>
            <a:chOff x="1733268" y="2564452"/>
            <a:chExt cx="8993871" cy="2183736"/>
          </a:xfrm>
        </p:grpSpPr>
        <p:sp>
          <p:nvSpPr>
            <p:cNvPr id="8" name="Freeform 1">
              <a:extLst>
                <a:ext uri="{FF2B5EF4-FFF2-40B4-BE49-F238E27FC236}">
                  <a16:creationId xmlns:a16="http://schemas.microsoft.com/office/drawing/2014/main" id="{D015E714-43A5-4DBD-BE46-7EEC61D1E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0649" y="2637191"/>
              <a:ext cx="2972843" cy="651918"/>
            </a:xfrm>
            <a:custGeom>
              <a:avLst/>
              <a:gdLst>
                <a:gd name="T0" fmla="*/ 462635817 w 4081"/>
                <a:gd name="T1" fmla="*/ 102130112 h 1432"/>
                <a:gd name="T2" fmla="*/ 421361628 w 4081"/>
                <a:gd name="T3" fmla="*/ 136843098 h 1432"/>
                <a:gd name="T4" fmla="*/ 41161124 w 4081"/>
                <a:gd name="T5" fmla="*/ 136843098 h 1432"/>
                <a:gd name="T6" fmla="*/ 0 w 4081"/>
                <a:gd name="T7" fmla="*/ 102130112 h 1432"/>
                <a:gd name="T8" fmla="*/ 0 w 4081"/>
                <a:gd name="T9" fmla="*/ 34712686 h 1432"/>
                <a:gd name="T10" fmla="*/ 41161124 w 4081"/>
                <a:gd name="T11" fmla="*/ 0 h 1432"/>
                <a:gd name="T12" fmla="*/ 421361628 w 4081"/>
                <a:gd name="T13" fmla="*/ 0 h 1432"/>
                <a:gd name="T14" fmla="*/ 462635817 w 4081"/>
                <a:gd name="T15" fmla="*/ 34712686 h 1432"/>
                <a:gd name="T16" fmla="*/ 462635817 w 4081"/>
                <a:gd name="T17" fmla="*/ 102130112 h 14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81"/>
                <a:gd name="T28" fmla="*/ 0 h 1432"/>
                <a:gd name="T29" fmla="*/ 4081 w 4081"/>
                <a:gd name="T30" fmla="*/ 1432 h 14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81" h="1432">
                  <a:moveTo>
                    <a:pt x="4080" y="1068"/>
                  </a:moveTo>
                  <a:cubicBezTo>
                    <a:pt x="4080" y="1269"/>
                    <a:pt x="3917" y="1431"/>
                    <a:pt x="3716" y="1431"/>
                  </a:cubicBezTo>
                  <a:lnTo>
                    <a:pt x="363" y="1431"/>
                  </a:lnTo>
                  <a:cubicBezTo>
                    <a:pt x="163" y="1431"/>
                    <a:pt x="0" y="1269"/>
                    <a:pt x="0" y="1068"/>
                  </a:cubicBezTo>
                  <a:lnTo>
                    <a:pt x="0" y="363"/>
                  </a:lnTo>
                  <a:cubicBezTo>
                    <a:pt x="0" y="163"/>
                    <a:pt x="163" y="0"/>
                    <a:pt x="363" y="0"/>
                  </a:cubicBezTo>
                  <a:lnTo>
                    <a:pt x="3716" y="0"/>
                  </a:lnTo>
                  <a:cubicBezTo>
                    <a:pt x="3917" y="0"/>
                    <a:pt x="4080" y="163"/>
                    <a:pt x="4080" y="363"/>
                  </a:cubicBezTo>
                  <a:lnTo>
                    <a:pt x="4080" y="1068"/>
                  </a:lnTo>
                </a:path>
              </a:pathLst>
            </a:custGeom>
            <a:solidFill>
              <a:srgbClr val="8D103D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 sz="2800"/>
            </a:p>
          </p:txBody>
        </p:sp>
        <p:sp>
          <p:nvSpPr>
            <p:cNvPr id="9" name="TextBox 98">
              <a:extLst>
                <a:ext uri="{FF2B5EF4-FFF2-40B4-BE49-F238E27FC236}">
                  <a16:creationId xmlns:a16="http://schemas.microsoft.com/office/drawing/2014/main" id="{71735C00-C1D8-4DCC-B8F4-F484639D0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2250" y="4130675"/>
              <a:ext cx="1541463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22860" rIns="45720" bIns="22860" anchor="b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 SemiBold"/>
                  <a:ea typeface="League Spartan"/>
                  <a:cs typeface="Poppins SemiBold"/>
                </a:rPr>
                <a:t>IPS/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 SemiBold"/>
                  <a:ea typeface="League Spartan"/>
                  <a:cs typeface="Poppins SemiBold"/>
                </a:rPr>
                <a:t>PROVEEDORES</a:t>
              </a:r>
            </a:p>
          </p:txBody>
        </p:sp>
        <p:grpSp>
          <p:nvGrpSpPr>
            <p:cNvPr id="11" name="Grupo 9">
              <a:extLst>
                <a:ext uri="{FF2B5EF4-FFF2-40B4-BE49-F238E27FC236}">
                  <a16:creationId xmlns:a16="http://schemas.microsoft.com/office/drawing/2014/main" id="{49A59213-BA3D-4971-8BD0-271268C6C98B}"/>
                </a:ext>
              </a:extLst>
            </p:cNvPr>
            <p:cNvGrpSpPr/>
            <p:nvPr/>
          </p:nvGrpSpPr>
          <p:grpSpPr>
            <a:xfrm>
              <a:off x="5400189" y="3089809"/>
              <a:ext cx="1939247" cy="1103449"/>
              <a:chOff x="10251458" y="6482524"/>
              <a:chExt cx="3877483" cy="2206898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33" name="Rectángulo 126">
                <a:extLst>
                  <a:ext uri="{FF2B5EF4-FFF2-40B4-BE49-F238E27FC236}">
                    <a16:creationId xmlns:a16="http://schemas.microsoft.com/office/drawing/2014/main" id="{87BD0A07-0329-488E-8F1E-05EF0A1F7AE9}"/>
                  </a:ext>
                </a:extLst>
              </p:cNvPr>
              <p:cNvSpPr/>
              <p:nvPr/>
            </p:nvSpPr>
            <p:spPr>
              <a:xfrm rot="4199331" flipH="1">
                <a:off x="13400278" y="5937800"/>
                <a:ext cx="87950" cy="12618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ángulo 127">
                <a:extLst>
                  <a:ext uri="{FF2B5EF4-FFF2-40B4-BE49-F238E27FC236}">
                    <a16:creationId xmlns:a16="http://schemas.microsoft.com/office/drawing/2014/main" id="{0E2D41D7-E4EC-4276-A661-3A66F2741529}"/>
                  </a:ext>
                </a:extLst>
              </p:cNvPr>
              <p:cNvSpPr/>
              <p:nvPr/>
            </p:nvSpPr>
            <p:spPr>
              <a:xfrm rot="17400669" flipH="1" flipV="1">
                <a:off x="13454036" y="7943117"/>
                <a:ext cx="87950" cy="12618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Rectángulo 123">
                <a:extLst>
                  <a:ext uri="{FF2B5EF4-FFF2-40B4-BE49-F238E27FC236}">
                    <a16:creationId xmlns:a16="http://schemas.microsoft.com/office/drawing/2014/main" id="{8E65CBB7-8C54-4A5B-AB08-560D35414C73}"/>
                  </a:ext>
                </a:extLst>
              </p:cNvPr>
              <p:cNvSpPr/>
              <p:nvPr/>
            </p:nvSpPr>
            <p:spPr>
              <a:xfrm rot="4199331" flipV="1">
                <a:off x="10892171" y="7975958"/>
                <a:ext cx="87950" cy="12618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Rectángulo 122">
                <a:extLst>
                  <a:ext uri="{FF2B5EF4-FFF2-40B4-BE49-F238E27FC236}">
                    <a16:creationId xmlns:a16="http://schemas.microsoft.com/office/drawing/2014/main" id="{865AFBB5-E007-40AF-95F8-9A04DBC0CFA3}"/>
                  </a:ext>
                </a:extLst>
              </p:cNvPr>
              <p:cNvSpPr/>
              <p:nvPr/>
            </p:nvSpPr>
            <p:spPr>
              <a:xfrm rot="17400669">
                <a:off x="10838413" y="5970641"/>
                <a:ext cx="87950" cy="12618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Freeform 55">
                <a:extLst>
                  <a:ext uri="{FF2B5EF4-FFF2-40B4-BE49-F238E27FC236}">
                    <a16:creationId xmlns:a16="http://schemas.microsoft.com/office/drawing/2014/main" id="{2E1346CE-458C-46AD-8D96-5228B4CA9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28969" y="6482524"/>
                <a:ext cx="2206898" cy="2206898"/>
              </a:xfrm>
              <a:custGeom>
                <a:avLst/>
                <a:gdLst>
                  <a:gd name="T0" fmla="*/ 1786 w 3573"/>
                  <a:gd name="T1" fmla="*/ 169 h 3573"/>
                  <a:gd name="T2" fmla="*/ 170 w 3573"/>
                  <a:gd name="T3" fmla="*/ 1786 h 3573"/>
                  <a:gd name="T4" fmla="*/ 1786 w 3573"/>
                  <a:gd name="T5" fmla="*/ 3404 h 3573"/>
                  <a:gd name="T6" fmla="*/ 3404 w 3573"/>
                  <a:gd name="T7" fmla="*/ 1786 h 3573"/>
                  <a:gd name="T8" fmla="*/ 1786 w 3573"/>
                  <a:gd name="T9" fmla="*/ 169 h 3573"/>
                  <a:gd name="T10" fmla="*/ 1786 w 3573"/>
                  <a:gd name="T11" fmla="*/ 3572 h 3573"/>
                  <a:gd name="T12" fmla="*/ 0 w 3573"/>
                  <a:gd name="T13" fmla="*/ 1786 h 3573"/>
                  <a:gd name="T14" fmla="*/ 1786 w 3573"/>
                  <a:gd name="T15" fmla="*/ 0 h 3573"/>
                  <a:gd name="T16" fmla="*/ 3572 w 3573"/>
                  <a:gd name="T17" fmla="*/ 1786 h 3573"/>
                  <a:gd name="T18" fmla="*/ 1786 w 3573"/>
                  <a:gd name="T19" fmla="*/ 3572 h 3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73" h="3573">
                    <a:moveTo>
                      <a:pt x="1786" y="169"/>
                    </a:moveTo>
                    <a:cubicBezTo>
                      <a:pt x="895" y="169"/>
                      <a:pt x="170" y="895"/>
                      <a:pt x="170" y="1786"/>
                    </a:cubicBezTo>
                    <a:cubicBezTo>
                      <a:pt x="170" y="2678"/>
                      <a:pt x="895" y="3404"/>
                      <a:pt x="1786" y="3404"/>
                    </a:cubicBezTo>
                    <a:cubicBezTo>
                      <a:pt x="2679" y="3404"/>
                      <a:pt x="3404" y="2678"/>
                      <a:pt x="3404" y="1786"/>
                    </a:cubicBezTo>
                    <a:cubicBezTo>
                      <a:pt x="3404" y="895"/>
                      <a:pt x="2679" y="169"/>
                      <a:pt x="1786" y="169"/>
                    </a:cubicBezTo>
                    <a:close/>
                    <a:moveTo>
                      <a:pt x="1786" y="3572"/>
                    </a:moveTo>
                    <a:cubicBezTo>
                      <a:pt x="801" y="3572"/>
                      <a:pt x="0" y="2771"/>
                      <a:pt x="0" y="1786"/>
                    </a:cubicBezTo>
                    <a:cubicBezTo>
                      <a:pt x="0" y="801"/>
                      <a:pt x="801" y="0"/>
                      <a:pt x="1786" y="0"/>
                    </a:cubicBezTo>
                    <a:cubicBezTo>
                      <a:pt x="2771" y="0"/>
                      <a:pt x="3572" y="801"/>
                      <a:pt x="3572" y="1786"/>
                    </a:cubicBezTo>
                    <a:cubicBezTo>
                      <a:pt x="3572" y="2771"/>
                      <a:pt x="2771" y="3572"/>
                      <a:pt x="1786" y="357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721E0E44-7A7B-473B-AA35-D2854DD39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856" y="2655460"/>
              <a:ext cx="3346070" cy="592708"/>
            </a:xfrm>
            <a:custGeom>
              <a:avLst/>
              <a:gdLst>
                <a:gd name="T0" fmla="*/ 470205911 w 4080"/>
                <a:gd name="T1" fmla="*/ 101764248 h 1432"/>
                <a:gd name="T2" fmla="*/ 428361206 w 4080"/>
                <a:gd name="T3" fmla="*/ 136352775 h 1432"/>
                <a:gd name="T4" fmla="*/ 41844717 w 4080"/>
                <a:gd name="T5" fmla="*/ 136352775 h 1432"/>
                <a:gd name="T6" fmla="*/ 0 w 4080"/>
                <a:gd name="T7" fmla="*/ 101764248 h 1432"/>
                <a:gd name="T8" fmla="*/ 0 w 4080"/>
                <a:gd name="T9" fmla="*/ 34588537 h 1432"/>
                <a:gd name="T10" fmla="*/ 41844717 w 4080"/>
                <a:gd name="T11" fmla="*/ 0 h 1432"/>
                <a:gd name="T12" fmla="*/ 428361206 w 4080"/>
                <a:gd name="T13" fmla="*/ 0 h 1432"/>
                <a:gd name="T14" fmla="*/ 470205911 w 4080"/>
                <a:gd name="T15" fmla="*/ 34588537 h 1432"/>
                <a:gd name="T16" fmla="*/ 470205911 w 4080"/>
                <a:gd name="T17" fmla="*/ 101764248 h 14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80"/>
                <a:gd name="T28" fmla="*/ 0 h 1432"/>
                <a:gd name="T29" fmla="*/ 4080 w 4080"/>
                <a:gd name="T30" fmla="*/ 1432 h 14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80" h="1432">
                  <a:moveTo>
                    <a:pt x="4079" y="1068"/>
                  </a:moveTo>
                  <a:cubicBezTo>
                    <a:pt x="4079" y="1268"/>
                    <a:pt x="3916" y="1431"/>
                    <a:pt x="3716" y="1431"/>
                  </a:cubicBezTo>
                  <a:lnTo>
                    <a:pt x="363" y="1431"/>
                  </a:lnTo>
                  <a:cubicBezTo>
                    <a:pt x="162" y="1431"/>
                    <a:pt x="0" y="1268"/>
                    <a:pt x="0" y="1068"/>
                  </a:cubicBezTo>
                  <a:lnTo>
                    <a:pt x="0" y="363"/>
                  </a:lnTo>
                  <a:cubicBezTo>
                    <a:pt x="0" y="163"/>
                    <a:pt x="162" y="0"/>
                    <a:pt x="363" y="0"/>
                  </a:cubicBezTo>
                  <a:lnTo>
                    <a:pt x="3716" y="0"/>
                  </a:lnTo>
                  <a:cubicBezTo>
                    <a:pt x="3916" y="0"/>
                    <a:pt x="4079" y="163"/>
                    <a:pt x="4079" y="363"/>
                  </a:cubicBezTo>
                  <a:lnTo>
                    <a:pt x="4079" y="1068"/>
                  </a:lnTo>
                </a:path>
              </a:pathLst>
            </a:custGeom>
            <a:solidFill>
              <a:srgbClr val="0A4366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DF5CD71E-8922-4297-ACCF-7D90D2A9D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3354" y="3971642"/>
              <a:ext cx="2986491" cy="654949"/>
            </a:xfrm>
            <a:custGeom>
              <a:avLst/>
              <a:gdLst>
                <a:gd name="T0" fmla="*/ 462635817 w 4081"/>
                <a:gd name="T1" fmla="*/ 131109524 h 1431"/>
                <a:gd name="T2" fmla="*/ 421361628 w 4081"/>
                <a:gd name="T3" fmla="*/ 175713689 h 1431"/>
                <a:gd name="T4" fmla="*/ 41161124 w 4081"/>
                <a:gd name="T5" fmla="*/ 175713689 h 1431"/>
                <a:gd name="T6" fmla="*/ 0 w 4081"/>
                <a:gd name="T7" fmla="*/ 131109524 h 1431"/>
                <a:gd name="T8" fmla="*/ 0 w 4081"/>
                <a:gd name="T9" fmla="*/ 44604177 h 1431"/>
                <a:gd name="T10" fmla="*/ 41161124 w 4081"/>
                <a:gd name="T11" fmla="*/ 0 h 1431"/>
                <a:gd name="T12" fmla="*/ 421361628 w 4081"/>
                <a:gd name="T13" fmla="*/ 0 h 1431"/>
                <a:gd name="T14" fmla="*/ 462635817 w 4081"/>
                <a:gd name="T15" fmla="*/ 44604177 h 1431"/>
                <a:gd name="T16" fmla="*/ 462635817 w 4081"/>
                <a:gd name="T17" fmla="*/ 131109524 h 14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81"/>
                <a:gd name="T28" fmla="*/ 0 h 1431"/>
                <a:gd name="T29" fmla="*/ 4081 w 4081"/>
                <a:gd name="T30" fmla="*/ 1431 h 14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81" h="1431">
                  <a:moveTo>
                    <a:pt x="4080" y="1067"/>
                  </a:moveTo>
                  <a:cubicBezTo>
                    <a:pt x="4080" y="1267"/>
                    <a:pt x="3917" y="1430"/>
                    <a:pt x="3716" y="1430"/>
                  </a:cubicBezTo>
                  <a:lnTo>
                    <a:pt x="363" y="1430"/>
                  </a:lnTo>
                  <a:cubicBezTo>
                    <a:pt x="163" y="1430"/>
                    <a:pt x="0" y="1267"/>
                    <a:pt x="0" y="1067"/>
                  </a:cubicBezTo>
                  <a:lnTo>
                    <a:pt x="0" y="363"/>
                  </a:lnTo>
                  <a:cubicBezTo>
                    <a:pt x="0" y="162"/>
                    <a:pt x="163" y="0"/>
                    <a:pt x="363" y="0"/>
                  </a:cubicBezTo>
                  <a:lnTo>
                    <a:pt x="3716" y="0"/>
                  </a:lnTo>
                  <a:cubicBezTo>
                    <a:pt x="3917" y="0"/>
                    <a:pt x="4080" y="162"/>
                    <a:pt x="4080" y="363"/>
                  </a:cubicBezTo>
                  <a:lnTo>
                    <a:pt x="4080" y="1067"/>
                  </a:lnTo>
                </a:path>
              </a:pathLst>
            </a:custGeom>
            <a:solidFill>
              <a:srgbClr val="E24956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D6C88F9F-AD5A-4337-AA1B-5D17D90AE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913" y="4053384"/>
              <a:ext cx="3264186" cy="641446"/>
            </a:xfrm>
            <a:custGeom>
              <a:avLst/>
              <a:gdLst>
                <a:gd name="T0" fmla="*/ 474083903 w 4080"/>
                <a:gd name="T1" fmla="*/ 115646909 h 1432"/>
                <a:gd name="T2" fmla="*/ 431894087 w 4080"/>
                <a:gd name="T3" fmla="*/ 154954116 h 1432"/>
                <a:gd name="T4" fmla="*/ 42189829 w 4080"/>
                <a:gd name="T5" fmla="*/ 154954116 h 1432"/>
                <a:gd name="T6" fmla="*/ 0 w 4080"/>
                <a:gd name="T7" fmla="*/ 115646909 h 1432"/>
                <a:gd name="T8" fmla="*/ 0 w 4080"/>
                <a:gd name="T9" fmla="*/ 39306868 h 1432"/>
                <a:gd name="T10" fmla="*/ 42189829 w 4080"/>
                <a:gd name="T11" fmla="*/ 0 h 1432"/>
                <a:gd name="T12" fmla="*/ 431894087 w 4080"/>
                <a:gd name="T13" fmla="*/ 0 h 1432"/>
                <a:gd name="T14" fmla="*/ 474083903 w 4080"/>
                <a:gd name="T15" fmla="*/ 39306868 h 1432"/>
                <a:gd name="T16" fmla="*/ 474083903 w 4080"/>
                <a:gd name="T17" fmla="*/ 115646909 h 14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80"/>
                <a:gd name="T28" fmla="*/ 0 h 1432"/>
                <a:gd name="T29" fmla="*/ 4080 w 4080"/>
                <a:gd name="T30" fmla="*/ 1432 h 14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80" h="1432">
                  <a:moveTo>
                    <a:pt x="4079" y="1068"/>
                  </a:moveTo>
                  <a:cubicBezTo>
                    <a:pt x="4079" y="1269"/>
                    <a:pt x="3916" y="1431"/>
                    <a:pt x="3716" y="1431"/>
                  </a:cubicBezTo>
                  <a:lnTo>
                    <a:pt x="363" y="1431"/>
                  </a:lnTo>
                  <a:cubicBezTo>
                    <a:pt x="162" y="1431"/>
                    <a:pt x="0" y="1269"/>
                    <a:pt x="0" y="1068"/>
                  </a:cubicBezTo>
                  <a:lnTo>
                    <a:pt x="0" y="363"/>
                  </a:lnTo>
                  <a:cubicBezTo>
                    <a:pt x="0" y="163"/>
                    <a:pt x="162" y="0"/>
                    <a:pt x="363" y="0"/>
                  </a:cubicBezTo>
                  <a:lnTo>
                    <a:pt x="3716" y="0"/>
                  </a:lnTo>
                  <a:cubicBezTo>
                    <a:pt x="3916" y="0"/>
                    <a:pt x="4079" y="163"/>
                    <a:pt x="4079" y="363"/>
                  </a:cubicBezTo>
                  <a:lnTo>
                    <a:pt x="4079" y="1068"/>
                  </a:lnTo>
                </a:path>
              </a:pathLst>
            </a:custGeom>
            <a:solidFill>
              <a:srgbClr val="0A98CF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0ACC4F90-E6AC-4EE7-9D66-4918201DF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866" y="2574474"/>
              <a:ext cx="739775" cy="739775"/>
            </a:xfrm>
            <a:custGeom>
              <a:avLst/>
              <a:gdLst>
                <a:gd name="T0" fmla="*/ 114225576 w 2395"/>
                <a:gd name="T1" fmla="*/ 0 h 2395"/>
                <a:gd name="T2" fmla="*/ 228451153 w 2395"/>
                <a:gd name="T3" fmla="*/ 114195615 h 2395"/>
                <a:gd name="T4" fmla="*/ 114225576 w 2395"/>
                <a:gd name="T5" fmla="*/ 228391230 h 2395"/>
                <a:gd name="T6" fmla="*/ 0 w 2395"/>
                <a:gd name="T7" fmla="*/ 114195615 h 2395"/>
                <a:gd name="T8" fmla="*/ 114225576 w 2395"/>
                <a:gd name="T9" fmla="*/ 0 h 2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5"/>
                <a:gd name="T16" fmla="*/ 0 h 2395"/>
                <a:gd name="T17" fmla="*/ 2395 w 2395"/>
                <a:gd name="T18" fmla="*/ 2395 h 23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5" h="2395">
                  <a:moveTo>
                    <a:pt x="1197" y="0"/>
                  </a:moveTo>
                  <a:cubicBezTo>
                    <a:pt x="1857" y="0"/>
                    <a:pt x="2394" y="537"/>
                    <a:pt x="2394" y="1197"/>
                  </a:cubicBezTo>
                  <a:cubicBezTo>
                    <a:pt x="2394" y="1857"/>
                    <a:pt x="1857" y="2394"/>
                    <a:pt x="1197" y="2394"/>
                  </a:cubicBezTo>
                  <a:cubicBezTo>
                    <a:pt x="537" y="2394"/>
                    <a:pt x="0" y="1857"/>
                    <a:pt x="0" y="1197"/>
                  </a:cubicBezTo>
                  <a:cubicBezTo>
                    <a:pt x="0" y="537"/>
                    <a:pt x="537" y="0"/>
                    <a:pt x="1197" y="0"/>
                  </a:cubicBezTo>
                </a:path>
              </a:pathLst>
            </a:custGeom>
            <a:solidFill>
              <a:srgbClr val="0A4366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85ED4F98-2B4A-4B86-8F8F-F02EE3755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962" y="3990808"/>
              <a:ext cx="739775" cy="739775"/>
            </a:xfrm>
            <a:custGeom>
              <a:avLst/>
              <a:gdLst>
                <a:gd name="T0" fmla="*/ 114225576 w 2395"/>
                <a:gd name="T1" fmla="*/ 0 h 2395"/>
                <a:gd name="T2" fmla="*/ 228451153 w 2395"/>
                <a:gd name="T3" fmla="*/ 114195924 h 2395"/>
                <a:gd name="T4" fmla="*/ 114225576 w 2395"/>
                <a:gd name="T5" fmla="*/ 228391538 h 2395"/>
                <a:gd name="T6" fmla="*/ 0 w 2395"/>
                <a:gd name="T7" fmla="*/ 114195924 h 2395"/>
                <a:gd name="T8" fmla="*/ 114225576 w 2395"/>
                <a:gd name="T9" fmla="*/ 0 h 2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5"/>
                <a:gd name="T16" fmla="*/ 0 h 2395"/>
                <a:gd name="T17" fmla="*/ 2395 w 2395"/>
                <a:gd name="T18" fmla="*/ 2395 h 23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5" h="2395">
                  <a:moveTo>
                    <a:pt x="1197" y="0"/>
                  </a:moveTo>
                  <a:cubicBezTo>
                    <a:pt x="1857" y="0"/>
                    <a:pt x="2394" y="537"/>
                    <a:pt x="2394" y="1197"/>
                  </a:cubicBezTo>
                  <a:cubicBezTo>
                    <a:pt x="2394" y="1857"/>
                    <a:pt x="1857" y="2394"/>
                    <a:pt x="1197" y="2394"/>
                  </a:cubicBezTo>
                  <a:cubicBezTo>
                    <a:pt x="537" y="2394"/>
                    <a:pt x="0" y="1857"/>
                    <a:pt x="0" y="1197"/>
                  </a:cubicBezTo>
                  <a:cubicBezTo>
                    <a:pt x="0" y="537"/>
                    <a:pt x="537" y="0"/>
                    <a:pt x="1197" y="0"/>
                  </a:cubicBezTo>
                </a:path>
              </a:pathLst>
            </a:custGeom>
            <a:solidFill>
              <a:srgbClr val="0A98CF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A9D6FA5-0FAD-4B95-B328-28C9BBAC0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9323" y="2564452"/>
              <a:ext cx="781050" cy="781050"/>
            </a:xfrm>
            <a:custGeom>
              <a:avLst/>
              <a:gdLst>
                <a:gd name="T0" fmla="*/ 120636097 w 2530"/>
                <a:gd name="T1" fmla="*/ 12795755 h 2529"/>
                <a:gd name="T2" fmla="*/ 12884238 w 2530"/>
                <a:gd name="T3" fmla="*/ 120700167 h 2529"/>
                <a:gd name="T4" fmla="*/ 120636097 w 2530"/>
                <a:gd name="T5" fmla="*/ 228509153 h 2529"/>
                <a:gd name="T6" fmla="*/ 228387653 w 2530"/>
                <a:gd name="T7" fmla="*/ 120700167 h 2529"/>
                <a:gd name="T8" fmla="*/ 120636097 w 2530"/>
                <a:gd name="T9" fmla="*/ 12795755 h 2529"/>
                <a:gd name="T10" fmla="*/ 120636097 w 2530"/>
                <a:gd name="T11" fmla="*/ 241400334 h 2529"/>
                <a:gd name="T12" fmla="*/ 0 w 2530"/>
                <a:gd name="T13" fmla="*/ 120700167 h 2529"/>
                <a:gd name="T14" fmla="*/ 120636097 w 2530"/>
                <a:gd name="T15" fmla="*/ 0 h 2529"/>
                <a:gd name="T16" fmla="*/ 241367588 w 2530"/>
                <a:gd name="T17" fmla="*/ 120700167 h 2529"/>
                <a:gd name="T18" fmla="*/ 120636097 w 2530"/>
                <a:gd name="T19" fmla="*/ 241400334 h 25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0"/>
                <a:gd name="T31" fmla="*/ 0 h 2529"/>
                <a:gd name="T32" fmla="*/ 2530 w 2530"/>
                <a:gd name="T33" fmla="*/ 2529 h 25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0" h="2529">
                  <a:moveTo>
                    <a:pt x="1264" y="134"/>
                  </a:moveTo>
                  <a:cubicBezTo>
                    <a:pt x="642" y="134"/>
                    <a:pt x="135" y="641"/>
                    <a:pt x="135" y="1264"/>
                  </a:cubicBezTo>
                  <a:cubicBezTo>
                    <a:pt x="135" y="1887"/>
                    <a:pt x="642" y="2393"/>
                    <a:pt x="1264" y="2393"/>
                  </a:cubicBezTo>
                  <a:cubicBezTo>
                    <a:pt x="1887" y="2393"/>
                    <a:pt x="2393" y="1887"/>
                    <a:pt x="2393" y="1264"/>
                  </a:cubicBezTo>
                  <a:cubicBezTo>
                    <a:pt x="2393" y="641"/>
                    <a:pt x="1887" y="134"/>
                    <a:pt x="1264" y="134"/>
                  </a:cubicBezTo>
                  <a:close/>
                  <a:moveTo>
                    <a:pt x="1264" y="2528"/>
                  </a:moveTo>
                  <a:cubicBezTo>
                    <a:pt x="567" y="2528"/>
                    <a:pt x="0" y="1961"/>
                    <a:pt x="0" y="1264"/>
                  </a:cubicBezTo>
                  <a:cubicBezTo>
                    <a:pt x="0" y="566"/>
                    <a:pt x="567" y="0"/>
                    <a:pt x="1264" y="0"/>
                  </a:cubicBezTo>
                  <a:cubicBezTo>
                    <a:pt x="1961" y="0"/>
                    <a:pt x="2529" y="566"/>
                    <a:pt x="2529" y="1264"/>
                  </a:cubicBezTo>
                  <a:cubicBezTo>
                    <a:pt x="2529" y="1961"/>
                    <a:pt x="1961" y="2528"/>
                    <a:pt x="1264" y="25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D91EA61-4B0C-42CD-8890-45E7550D0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9325" y="3965551"/>
              <a:ext cx="781050" cy="782637"/>
            </a:xfrm>
            <a:custGeom>
              <a:avLst/>
              <a:gdLst>
                <a:gd name="T0" fmla="*/ 120636097 w 2530"/>
                <a:gd name="T1" fmla="*/ 12907323 h 2530"/>
                <a:gd name="T2" fmla="*/ 12884238 w 2530"/>
                <a:gd name="T3" fmla="*/ 120945559 h 2530"/>
                <a:gd name="T4" fmla="*/ 120636097 w 2530"/>
                <a:gd name="T5" fmla="*/ 228887902 h 2530"/>
                <a:gd name="T6" fmla="*/ 228387653 w 2530"/>
                <a:gd name="T7" fmla="*/ 120945559 h 2530"/>
                <a:gd name="T8" fmla="*/ 120636097 w 2530"/>
                <a:gd name="T9" fmla="*/ 12907323 h 2530"/>
                <a:gd name="T10" fmla="*/ 120636097 w 2530"/>
                <a:gd name="T11" fmla="*/ 241795221 h 2530"/>
                <a:gd name="T12" fmla="*/ 0 w 2530"/>
                <a:gd name="T13" fmla="*/ 120945559 h 2530"/>
                <a:gd name="T14" fmla="*/ 120636097 w 2530"/>
                <a:gd name="T15" fmla="*/ 0 h 2530"/>
                <a:gd name="T16" fmla="*/ 241367588 w 2530"/>
                <a:gd name="T17" fmla="*/ 120945559 h 2530"/>
                <a:gd name="T18" fmla="*/ 120636097 w 2530"/>
                <a:gd name="T19" fmla="*/ 241795221 h 2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0"/>
                <a:gd name="T31" fmla="*/ 0 h 2530"/>
                <a:gd name="T32" fmla="*/ 2530 w 2530"/>
                <a:gd name="T33" fmla="*/ 2530 h 2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0" h="2530">
                  <a:moveTo>
                    <a:pt x="1264" y="135"/>
                  </a:moveTo>
                  <a:cubicBezTo>
                    <a:pt x="642" y="135"/>
                    <a:pt x="135" y="642"/>
                    <a:pt x="135" y="1265"/>
                  </a:cubicBezTo>
                  <a:cubicBezTo>
                    <a:pt x="135" y="1887"/>
                    <a:pt x="642" y="2394"/>
                    <a:pt x="1264" y="2394"/>
                  </a:cubicBezTo>
                  <a:cubicBezTo>
                    <a:pt x="1887" y="2394"/>
                    <a:pt x="2393" y="1887"/>
                    <a:pt x="2393" y="1265"/>
                  </a:cubicBezTo>
                  <a:cubicBezTo>
                    <a:pt x="2393" y="642"/>
                    <a:pt x="1887" y="135"/>
                    <a:pt x="1264" y="135"/>
                  </a:cubicBezTo>
                  <a:close/>
                  <a:moveTo>
                    <a:pt x="1264" y="2529"/>
                  </a:moveTo>
                  <a:cubicBezTo>
                    <a:pt x="567" y="2529"/>
                    <a:pt x="0" y="1962"/>
                    <a:pt x="0" y="1265"/>
                  </a:cubicBezTo>
                  <a:cubicBezTo>
                    <a:pt x="0" y="568"/>
                    <a:pt x="567" y="0"/>
                    <a:pt x="1264" y="0"/>
                  </a:cubicBezTo>
                  <a:cubicBezTo>
                    <a:pt x="1961" y="0"/>
                    <a:pt x="2529" y="568"/>
                    <a:pt x="2529" y="1265"/>
                  </a:cubicBezTo>
                  <a:cubicBezTo>
                    <a:pt x="2529" y="1962"/>
                    <a:pt x="1961" y="2529"/>
                    <a:pt x="1264" y="25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0FC64076-CCC8-495E-8D2B-9473B9533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2588573"/>
              <a:ext cx="739775" cy="738188"/>
            </a:xfrm>
            <a:custGeom>
              <a:avLst/>
              <a:gdLst>
                <a:gd name="T0" fmla="*/ 114225576 w 2395"/>
                <a:gd name="T1" fmla="*/ 0 h 2395"/>
                <a:gd name="T2" fmla="*/ 228450844 w 2395"/>
                <a:gd name="T3" fmla="*/ 113950945 h 2395"/>
                <a:gd name="T4" fmla="*/ 114225576 w 2395"/>
                <a:gd name="T5" fmla="*/ 227901582 h 2395"/>
                <a:gd name="T6" fmla="*/ 0 w 2395"/>
                <a:gd name="T7" fmla="*/ 113950945 h 2395"/>
                <a:gd name="T8" fmla="*/ 114225576 w 2395"/>
                <a:gd name="T9" fmla="*/ 0 h 2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5"/>
                <a:gd name="T16" fmla="*/ 0 h 2395"/>
                <a:gd name="T17" fmla="*/ 2395 w 2395"/>
                <a:gd name="T18" fmla="*/ 2395 h 23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5" h="2395">
                  <a:moveTo>
                    <a:pt x="1197" y="0"/>
                  </a:moveTo>
                  <a:cubicBezTo>
                    <a:pt x="1857" y="0"/>
                    <a:pt x="2394" y="537"/>
                    <a:pt x="2394" y="1197"/>
                  </a:cubicBezTo>
                  <a:cubicBezTo>
                    <a:pt x="2394" y="1857"/>
                    <a:pt x="1857" y="2394"/>
                    <a:pt x="1197" y="2394"/>
                  </a:cubicBezTo>
                  <a:cubicBezTo>
                    <a:pt x="537" y="2394"/>
                    <a:pt x="0" y="1857"/>
                    <a:pt x="0" y="1197"/>
                  </a:cubicBezTo>
                  <a:cubicBezTo>
                    <a:pt x="0" y="537"/>
                    <a:pt x="537" y="0"/>
                    <a:pt x="1197" y="0"/>
                  </a:cubicBezTo>
                </a:path>
              </a:pathLst>
            </a:custGeom>
            <a:solidFill>
              <a:srgbClr val="8D103D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621A1F7F-A4A1-4AD4-A6B5-CCDF3973C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1538" y="3909373"/>
              <a:ext cx="739775" cy="739775"/>
            </a:xfrm>
            <a:custGeom>
              <a:avLst/>
              <a:gdLst>
                <a:gd name="T0" fmla="*/ 114225576 w 2395"/>
                <a:gd name="T1" fmla="*/ 0 h 2394"/>
                <a:gd name="T2" fmla="*/ 228450844 w 2395"/>
                <a:gd name="T3" fmla="*/ 114291212 h 2394"/>
                <a:gd name="T4" fmla="*/ 114225576 w 2395"/>
                <a:gd name="T5" fmla="*/ 228486631 h 2394"/>
                <a:gd name="T6" fmla="*/ 0 w 2395"/>
                <a:gd name="T7" fmla="*/ 114291212 h 2394"/>
                <a:gd name="T8" fmla="*/ 114225576 w 2395"/>
                <a:gd name="T9" fmla="*/ 0 h 2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5"/>
                <a:gd name="T16" fmla="*/ 0 h 2394"/>
                <a:gd name="T17" fmla="*/ 2395 w 2395"/>
                <a:gd name="T18" fmla="*/ 2394 h 23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5" h="2394">
                  <a:moveTo>
                    <a:pt x="1197" y="0"/>
                  </a:moveTo>
                  <a:cubicBezTo>
                    <a:pt x="1857" y="0"/>
                    <a:pt x="2394" y="537"/>
                    <a:pt x="2394" y="1197"/>
                  </a:cubicBezTo>
                  <a:cubicBezTo>
                    <a:pt x="2394" y="1857"/>
                    <a:pt x="1857" y="2393"/>
                    <a:pt x="1197" y="2393"/>
                  </a:cubicBezTo>
                  <a:cubicBezTo>
                    <a:pt x="537" y="2393"/>
                    <a:pt x="0" y="1857"/>
                    <a:pt x="0" y="1197"/>
                  </a:cubicBezTo>
                  <a:cubicBezTo>
                    <a:pt x="0" y="537"/>
                    <a:pt x="537" y="0"/>
                    <a:pt x="1197" y="0"/>
                  </a:cubicBezTo>
                </a:path>
              </a:pathLst>
            </a:custGeom>
            <a:solidFill>
              <a:srgbClr val="E24956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2888E932-74A4-4087-B8C3-73C9741D8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7725" y="2566348"/>
              <a:ext cx="782638" cy="782638"/>
            </a:xfrm>
            <a:custGeom>
              <a:avLst/>
              <a:gdLst>
                <a:gd name="T0" fmla="*/ 120881370 w 2530"/>
                <a:gd name="T1" fmla="*/ 12907340 h 2530"/>
                <a:gd name="T2" fmla="*/ 12910433 w 2530"/>
                <a:gd name="T3" fmla="*/ 120945713 h 2530"/>
                <a:gd name="T4" fmla="*/ 120881370 w 2530"/>
                <a:gd name="T5" fmla="*/ 228888195 h 2530"/>
                <a:gd name="T6" fmla="*/ 228852002 w 2530"/>
                <a:gd name="T7" fmla="*/ 120945713 h 2530"/>
                <a:gd name="T8" fmla="*/ 120881370 w 2530"/>
                <a:gd name="T9" fmla="*/ 12907340 h 2530"/>
                <a:gd name="T10" fmla="*/ 120881370 w 2530"/>
                <a:gd name="T11" fmla="*/ 241795530 h 2530"/>
                <a:gd name="T12" fmla="*/ 0 w 2530"/>
                <a:gd name="T13" fmla="*/ 120945713 h 2530"/>
                <a:gd name="T14" fmla="*/ 120881370 w 2530"/>
                <a:gd name="T15" fmla="*/ 0 h 2530"/>
                <a:gd name="T16" fmla="*/ 241858327 w 2530"/>
                <a:gd name="T17" fmla="*/ 120945713 h 2530"/>
                <a:gd name="T18" fmla="*/ 120881370 w 2530"/>
                <a:gd name="T19" fmla="*/ 241795530 h 2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0"/>
                <a:gd name="T31" fmla="*/ 0 h 2530"/>
                <a:gd name="T32" fmla="*/ 2530 w 2530"/>
                <a:gd name="T33" fmla="*/ 2530 h 2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0" h="2530">
                  <a:moveTo>
                    <a:pt x="1264" y="135"/>
                  </a:moveTo>
                  <a:cubicBezTo>
                    <a:pt x="642" y="135"/>
                    <a:pt x="135" y="642"/>
                    <a:pt x="135" y="1265"/>
                  </a:cubicBezTo>
                  <a:cubicBezTo>
                    <a:pt x="135" y="1887"/>
                    <a:pt x="642" y="2394"/>
                    <a:pt x="1264" y="2394"/>
                  </a:cubicBezTo>
                  <a:cubicBezTo>
                    <a:pt x="1887" y="2394"/>
                    <a:pt x="2393" y="1887"/>
                    <a:pt x="2393" y="1265"/>
                  </a:cubicBezTo>
                  <a:cubicBezTo>
                    <a:pt x="2393" y="642"/>
                    <a:pt x="1887" y="135"/>
                    <a:pt x="1264" y="135"/>
                  </a:cubicBezTo>
                  <a:close/>
                  <a:moveTo>
                    <a:pt x="1264" y="2529"/>
                  </a:moveTo>
                  <a:cubicBezTo>
                    <a:pt x="567" y="2529"/>
                    <a:pt x="0" y="1962"/>
                    <a:pt x="0" y="1265"/>
                  </a:cubicBezTo>
                  <a:cubicBezTo>
                    <a:pt x="0" y="567"/>
                    <a:pt x="567" y="0"/>
                    <a:pt x="1264" y="0"/>
                  </a:cubicBezTo>
                  <a:cubicBezTo>
                    <a:pt x="1961" y="0"/>
                    <a:pt x="2529" y="567"/>
                    <a:pt x="2529" y="1265"/>
                  </a:cubicBezTo>
                  <a:cubicBezTo>
                    <a:pt x="2529" y="1962"/>
                    <a:pt x="1961" y="2529"/>
                    <a:pt x="1264" y="25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54C55BFE-3A41-45E7-8D4D-7EFE3CD7D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0900" y="3888736"/>
              <a:ext cx="782638" cy="781050"/>
            </a:xfrm>
            <a:custGeom>
              <a:avLst/>
              <a:gdLst>
                <a:gd name="T0" fmla="*/ 120881370 w 2530"/>
                <a:gd name="T1" fmla="*/ 12881151 h 2530"/>
                <a:gd name="T2" fmla="*/ 12910433 w 2530"/>
                <a:gd name="T3" fmla="*/ 120700310 h 2530"/>
                <a:gd name="T4" fmla="*/ 120881370 w 2530"/>
                <a:gd name="T5" fmla="*/ 228423773 h 2530"/>
                <a:gd name="T6" fmla="*/ 228852002 w 2530"/>
                <a:gd name="T7" fmla="*/ 120700310 h 2530"/>
                <a:gd name="T8" fmla="*/ 120881370 w 2530"/>
                <a:gd name="T9" fmla="*/ 12881151 h 2530"/>
                <a:gd name="T10" fmla="*/ 120881370 w 2530"/>
                <a:gd name="T11" fmla="*/ 241304918 h 2530"/>
                <a:gd name="T12" fmla="*/ 0 w 2530"/>
                <a:gd name="T13" fmla="*/ 120700310 h 2530"/>
                <a:gd name="T14" fmla="*/ 120881370 w 2530"/>
                <a:gd name="T15" fmla="*/ 0 h 2530"/>
                <a:gd name="T16" fmla="*/ 241858327 w 2530"/>
                <a:gd name="T17" fmla="*/ 120700310 h 2530"/>
                <a:gd name="T18" fmla="*/ 120881370 w 2530"/>
                <a:gd name="T19" fmla="*/ 241304918 h 2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0"/>
                <a:gd name="T31" fmla="*/ 0 h 2530"/>
                <a:gd name="T32" fmla="*/ 2530 w 2530"/>
                <a:gd name="T33" fmla="*/ 2530 h 2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0" h="2530">
                  <a:moveTo>
                    <a:pt x="1264" y="135"/>
                  </a:moveTo>
                  <a:cubicBezTo>
                    <a:pt x="642" y="135"/>
                    <a:pt x="135" y="642"/>
                    <a:pt x="135" y="1265"/>
                  </a:cubicBezTo>
                  <a:cubicBezTo>
                    <a:pt x="135" y="1887"/>
                    <a:pt x="642" y="2394"/>
                    <a:pt x="1264" y="2394"/>
                  </a:cubicBezTo>
                  <a:cubicBezTo>
                    <a:pt x="1887" y="2394"/>
                    <a:pt x="2393" y="1887"/>
                    <a:pt x="2393" y="1265"/>
                  </a:cubicBezTo>
                  <a:cubicBezTo>
                    <a:pt x="2393" y="642"/>
                    <a:pt x="1887" y="135"/>
                    <a:pt x="1264" y="135"/>
                  </a:cubicBezTo>
                  <a:close/>
                  <a:moveTo>
                    <a:pt x="1264" y="2529"/>
                  </a:moveTo>
                  <a:cubicBezTo>
                    <a:pt x="567" y="2529"/>
                    <a:pt x="0" y="1962"/>
                    <a:pt x="0" y="1265"/>
                  </a:cubicBezTo>
                  <a:cubicBezTo>
                    <a:pt x="0" y="567"/>
                    <a:pt x="567" y="0"/>
                    <a:pt x="1264" y="0"/>
                  </a:cubicBezTo>
                  <a:cubicBezTo>
                    <a:pt x="1961" y="0"/>
                    <a:pt x="2529" y="567"/>
                    <a:pt x="2529" y="1265"/>
                  </a:cubicBezTo>
                  <a:cubicBezTo>
                    <a:pt x="2529" y="1962"/>
                    <a:pt x="1961" y="2529"/>
                    <a:pt x="1264" y="25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25" name="TextBox 98">
              <a:extLst>
                <a:ext uri="{FF2B5EF4-FFF2-40B4-BE49-F238E27FC236}">
                  <a16:creationId xmlns:a16="http://schemas.microsoft.com/office/drawing/2014/main" id="{2A8D9665-E8DB-4507-A2B8-CB2736B58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764" y="2831668"/>
              <a:ext cx="247279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b">
              <a:spAutoFit/>
            </a:bodyPr>
            <a:lstStyle/>
            <a:p>
              <a:pPr algn="ctr" fontAlgn="b"/>
              <a:r>
                <a:rPr lang="es-CO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Sistema Único de Habilitación</a:t>
              </a:r>
            </a:p>
          </p:txBody>
        </p:sp>
        <p:sp>
          <p:nvSpPr>
            <p:cNvPr id="26" name="TextBox 98">
              <a:extLst>
                <a:ext uri="{FF2B5EF4-FFF2-40B4-BE49-F238E27FC236}">
                  <a16:creationId xmlns:a16="http://schemas.microsoft.com/office/drawing/2014/main" id="{B9144450-863F-41EF-845C-D447D0904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3268" y="4122240"/>
              <a:ext cx="3188932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 anchor="b">
              <a:spAutoFit/>
            </a:bodyPr>
            <a:lstStyle/>
            <a:p>
              <a:pPr algn="ctr" fontAlgn="b"/>
              <a:r>
                <a:rPr lang="es-CO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Sistema de Información para la Calidad </a:t>
              </a:r>
            </a:p>
          </p:txBody>
        </p:sp>
        <p:sp>
          <p:nvSpPr>
            <p:cNvPr id="27" name="Elipse 60">
              <a:extLst>
                <a:ext uri="{FF2B5EF4-FFF2-40B4-BE49-F238E27FC236}">
                  <a16:creationId xmlns:a16="http://schemas.microsoft.com/office/drawing/2014/main" id="{A008EFA3-B0DB-49DB-924C-D2888AFB0855}"/>
                </a:ext>
              </a:extLst>
            </p:cNvPr>
            <p:cNvSpPr/>
            <p:nvPr/>
          </p:nvSpPr>
          <p:spPr>
            <a:xfrm>
              <a:off x="5514975" y="3026723"/>
              <a:ext cx="127000" cy="127000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22860" rIns="45720" bIns="2286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Elipse 61">
              <a:extLst>
                <a:ext uri="{FF2B5EF4-FFF2-40B4-BE49-F238E27FC236}">
                  <a16:creationId xmlns:a16="http://schemas.microsoft.com/office/drawing/2014/main" id="{417A20E5-37B4-4BB5-B0D0-91B0D6B334BC}"/>
                </a:ext>
              </a:extLst>
            </p:cNvPr>
            <p:cNvSpPr/>
            <p:nvPr/>
          </p:nvSpPr>
          <p:spPr>
            <a:xfrm>
              <a:off x="5508625" y="4157023"/>
              <a:ext cx="127000" cy="12858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22860" rIns="45720" bIns="2286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Elipse 62">
              <a:extLst>
                <a:ext uri="{FF2B5EF4-FFF2-40B4-BE49-F238E27FC236}">
                  <a16:creationId xmlns:a16="http://schemas.microsoft.com/office/drawing/2014/main" id="{9404EBB7-8B8B-4B0D-A7C4-2786D921D7EE}"/>
                </a:ext>
              </a:extLst>
            </p:cNvPr>
            <p:cNvSpPr/>
            <p:nvPr/>
          </p:nvSpPr>
          <p:spPr>
            <a:xfrm>
              <a:off x="7113588" y="2993386"/>
              <a:ext cx="127000" cy="127000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22860" rIns="45720" bIns="2286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Elipse 63">
              <a:extLst>
                <a:ext uri="{FF2B5EF4-FFF2-40B4-BE49-F238E27FC236}">
                  <a16:creationId xmlns:a16="http://schemas.microsoft.com/office/drawing/2014/main" id="{878AEA63-2808-4F07-800C-B8BE64C89FB0}"/>
                </a:ext>
              </a:extLst>
            </p:cNvPr>
            <p:cNvSpPr/>
            <p:nvPr/>
          </p:nvSpPr>
          <p:spPr>
            <a:xfrm>
              <a:off x="7105650" y="4128448"/>
              <a:ext cx="127000" cy="127000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22860" rIns="45720" bIns="2286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TextBox 98">
              <a:extLst>
                <a:ext uri="{FF2B5EF4-FFF2-40B4-BE49-F238E27FC236}">
                  <a16:creationId xmlns:a16="http://schemas.microsoft.com/office/drawing/2014/main" id="{6548C7E4-1275-4209-BF31-7273748501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2290" y="2832690"/>
              <a:ext cx="257192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b">
              <a:spAutoFit/>
            </a:bodyPr>
            <a:lstStyle/>
            <a:p>
              <a:pPr algn="ctr" fontAlgn="b"/>
              <a:r>
                <a:rPr lang="es-CO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Sistema Único de Acreditación </a:t>
              </a:r>
            </a:p>
          </p:txBody>
        </p:sp>
        <p:sp>
          <p:nvSpPr>
            <p:cNvPr id="32" name="58 Rectángulo">
              <a:extLst>
                <a:ext uri="{FF2B5EF4-FFF2-40B4-BE49-F238E27FC236}">
                  <a16:creationId xmlns:a16="http://schemas.microsoft.com/office/drawing/2014/main" id="{A833ADB0-EBC3-4938-A631-7447CB0E7102}"/>
                </a:ext>
              </a:extLst>
            </p:cNvPr>
            <p:cNvSpPr/>
            <p:nvPr/>
          </p:nvSpPr>
          <p:spPr>
            <a:xfrm>
              <a:off x="7938715" y="4063199"/>
              <a:ext cx="27884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es-CO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Auditoria para el Mejoramiento de la Calidad (PAMEC)</a:t>
              </a:r>
            </a:p>
          </p:txBody>
        </p:sp>
      </p:grpSp>
      <p:sp>
        <p:nvSpPr>
          <p:cNvPr id="38" name="59 CuadroTexto">
            <a:extLst>
              <a:ext uri="{FF2B5EF4-FFF2-40B4-BE49-F238E27FC236}">
                <a16:creationId xmlns:a16="http://schemas.microsoft.com/office/drawing/2014/main" id="{E985103C-EA73-4E96-898A-13037957FDF3}"/>
              </a:ext>
            </a:extLst>
          </p:cNvPr>
          <p:cNvSpPr txBox="1"/>
          <p:nvPr/>
        </p:nvSpPr>
        <p:spPr>
          <a:xfrm>
            <a:off x="504398" y="1388148"/>
            <a:ext cx="8135204" cy="1015663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1500" dirty="0">
                <a:latin typeface="+mn-lt"/>
                <a:cs typeface="Arial" pitchFamily="34" charset="0"/>
              </a:rPr>
              <a:t>Es el conjunto de </a:t>
            </a:r>
            <a:r>
              <a:rPr lang="es-MX" sz="1500" b="1" dirty="0">
                <a:solidFill>
                  <a:srgbClr val="FF6600"/>
                </a:solidFill>
                <a:latin typeface="+mn-lt"/>
                <a:cs typeface="Arial" pitchFamily="34" charset="0"/>
              </a:rPr>
              <a:t>instituciones, normas, requisitos, mecanismos, y procesos deliberados y sistemáticos </a:t>
            </a:r>
            <a:r>
              <a:rPr lang="es-MX" sz="1500" dirty="0">
                <a:latin typeface="+mn-lt"/>
                <a:cs typeface="Arial" pitchFamily="34" charset="0"/>
              </a:rPr>
              <a:t>que desarrolla el sector salud para generar, mantener y mejorar la calidad de los servicios de salud en el país</a:t>
            </a:r>
            <a:r>
              <a:rPr lang="es-CO" sz="1500" dirty="0">
                <a:latin typeface="+mn-lt"/>
              </a:rPr>
              <a:t>.  </a:t>
            </a:r>
            <a:r>
              <a:rPr lang="es-CO" sz="1500" dirty="0">
                <a:latin typeface="+mn-lt"/>
                <a:cs typeface="Arial" pitchFamily="34" charset="0"/>
              </a:rPr>
              <a:t>El cual se encuentra normado por el Decreto 1011 de 2006  y consta de  cuatro componentes.</a:t>
            </a:r>
          </a:p>
        </p:txBody>
      </p:sp>
    </p:spTree>
    <p:extLst>
      <p:ext uri="{BB962C8B-B14F-4D97-AF65-F5344CB8AC3E}">
        <p14:creationId xmlns:p14="http://schemas.microsoft.com/office/powerpoint/2010/main" val="58807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Sistema de Información para la Calidad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CuadroTexto">
            <a:extLst>
              <a:ext uri="{FF2B5EF4-FFF2-40B4-BE49-F238E27FC236}">
                <a16:creationId xmlns:a16="http://schemas.microsoft.com/office/drawing/2014/main" id="{C5047704-3BA9-42BB-A988-319867991010}"/>
              </a:ext>
            </a:extLst>
          </p:cNvPr>
          <p:cNvSpPr txBox="1"/>
          <p:nvPr/>
        </p:nvSpPr>
        <p:spPr>
          <a:xfrm>
            <a:off x="107504" y="1531734"/>
            <a:ext cx="341345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es-MX" sz="16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  <a:p>
            <a:pPr algn="just">
              <a:defRPr/>
            </a:pPr>
            <a:r>
              <a:rPr lang="es-MX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Este componente </a:t>
            </a:r>
            <a:r>
              <a:rPr lang="es-CO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tiene por objeto estimular la competencia por calidad entre los agentes del sector que al mismo tiempo, permita orientar a los usuarios en el conocimiento de las características del sistema, en el ejercicio de sus derechos y deberes y en los niveles de calidad de los Prestadores de Servicios de Salud y de las EAPB, de manera que puedan tomar decisiones informadas en el momento de ejercer los derechos que para ellos contempla el Sistema General de Seguridad Social en Salud. </a:t>
            </a:r>
          </a:p>
          <a:p>
            <a:pPr algn="just">
              <a:defRPr/>
            </a:pPr>
            <a:endParaRPr lang="es-CO" sz="16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  <a:p>
            <a:pPr algn="just">
              <a:defRPr/>
            </a:pPr>
            <a:endParaRPr lang="es-MX" sz="16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</p:txBody>
      </p:sp>
      <p:graphicFrame>
        <p:nvGraphicFramePr>
          <p:cNvPr id="16" name="3 Diagrama">
            <a:extLst>
              <a:ext uri="{FF2B5EF4-FFF2-40B4-BE49-F238E27FC236}">
                <a16:creationId xmlns:a16="http://schemas.microsoft.com/office/drawing/2014/main" id="{C60D36C4-2164-4E96-863C-C5BBAD69E1A5}"/>
              </a:ext>
            </a:extLst>
          </p:cNvPr>
          <p:cNvGraphicFramePr/>
          <p:nvPr/>
        </p:nvGraphicFramePr>
        <p:xfrm>
          <a:off x="3060700" y="1057300"/>
          <a:ext cx="6279486" cy="439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7707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Oportunidad de la Asignación de la Cita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49C89AB-CD52-44A8-9FF3-3CDFC0B86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" y="1824129"/>
            <a:ext cx="9144000" cy="391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03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Oportunidad de la Asignación de la Cita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C819E34D-7B4F-435B-8490-2AEF6BD7E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97239"/>
            <a:ext cx="78962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Consolidado III Trimestre 2021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E3FE25EC-638B-4449-BCA9-6E7AC2544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035" y="1472881"/>
            <a:ext cx="8329723" cy="35553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054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-23782" y="867510"/>
            <a:ext cx="5381815" cy="4158676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5446110" y="3110541"/>
            <a:ext cx="301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Ghotman"/>
              </a:rPr>
              <a:t>Red de Prestadores</a:t>
            </a:r>
          </a:p>
        </p:txBody>
      </p:sp>
      <p:pic>
        <p:nvPicPr>
          <p:cNvPr id="34" name="33 Imagen" descr="management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065412"/>
            <a:ext cx="679026" cy="679026"/>
          </a:xfrm>
          <a:prstGeom prst="rect">
            <a:avLst/>
          </a:prstGeom>
        </p:spPr>
      </p:pic>
      <p:sp>
        <p:nvSpPr>
          <p:cNvPr id="25" name="24 CuadroTexto"/>
          <p:cNvSpPr txBox="1"/>
          <p:nvPr/>
        </p:nvSpPr>
        <p:spPr>
          <a:xfrm>
            <a:off x="1691680" y="278549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Informe</a:t>
            </a:r>
            <a:endParaRPr lang="es-E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83568" y="3001516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III Trimestre 2021</a:t>
            </a:r>
            <a:endParaRPr lang="es-ES" sz="4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5652120" y="3073524"/>
            <a:ext cx="237626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4 CuadroTexto">
            <a:extLst>
              <a:ext uri="{FF2B5EF4-FFF2-40B4-BE49-F238E27FC236}">
                <a16:creationId xmlns:a16="http://schemas.microsoft.com/office/drawing/2014/main" id="{8525B473-81F5-49CA-ABC9-0A1DC7C85CAF}"/>
              </a:ext>
            </a:extLst>
          </p:cNvPr>
          <p:cNvSpPr txBox="1"/>
          <p:nvPr/>
        </p:nvSpPr>
        <p:spPr>
          <a:xfrm>
            <a:off x="5259972" y="5377780"/>
            <a:ext cx="50006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rPr>
              <a:t>Dirección de </a:t>
            </a:r>
            <a:r>
              <a:rPr lang="es-E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rPr>
              <a:t>Red de Prestadores</a:t>
            </a:r>
            <a:r>
              <a:rPr lang="es-E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rPr>
              <a:t>.</a:t>
            </a:r>
            <a:endParaRPr lang="es-ES" sz="1050" b="1" dirty="0">
              <a:solidFill>
                <a:schemeClr val="tx1">
                  <a:lumMod val="85000"/>
                  <a:lumOff val="15000"/>
                </a:schemeClr>
              </a:solidFill>
              <a:latin typeface="Ghotman"/>
            </a:endParaRPr>
          </a:p>
          <a:p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3689810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tx2">
                    <a:lumMod val="75000"/>
                  </a:schemeClr>
                </a:solidFill>
                <a:ea typeface="Segoe UI Black" pitchFamily="34" charset="0"/>
                <a:cs typeface="Segoe UI" pitchFamily="34" charset="0"/>
                <a:sym typeface="Montserrat"/>
              </a:rPr>
              <a:t>Contratación por tipo de entidad</a:t>
            </a:r>
            <a:endParaRPr lang="es-ES" sz="2400" b="1" dirty="0">
              <a:solidFill>
                <a:schemeClr val="tx2">
                  <a:lumMod val="75000"/>
                </a:schemeClr>
              </a:solidFill>
              <a:ea typeface="Segoe UI Black" pitchFamily="34" charset="0"/>
              <a:cs typeface="Segoe U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22" name="4 CuadroTexto"/>
            <p:cNvSpPr txBox="1"/>
            <p:nvPr/>
          </p:nvSpPr>
          <p:spPr>
            <a:xfrm>
              <a:off x="5259972" y="5377780"/>
              <a:ext cx="50006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Red de Prestadores</a:t>
              </a:r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.</a:t>
              </a:r>
              <a:endParaRPr lang="es-E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endParaRPr>
            </a:p>
            <a:p>
              <a:endParaRPr lang="es-ES" sz="1050" dirty="0"/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854928541"/>
              </p:ext>
            </p:extLst>
          </p:nvPr>
        </p:nvGraphicFramePr>
        <p:xfrm>
          <a:off x="251520" y="1489773"/>
          <a:ext cx="842493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-23782" y="867510"/>
            <a:ext cx="5381815" cy="4158676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6213426" y="3243204"/>
            <a:ext cx="1387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Ghotman"/>
              </a:rPr>
              <a:t>Gestión </a:t>
            </a:r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latin typeface="Ghotman"/>
            </a:endParaRPr>
          </a:p>
        </p:txBody>
      </p:sp>
      <p:pic>
        <p:nvPicPr>
          <p:cNvPr id="34" name="33 Imagen" descr="management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065412"/>
            <a:ext cx="679026" cy="679026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1142976" y="2428872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Caracterización de los afiliados</a:t>
            </a:r>
            <a:endParaRPr lang="es-ES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5652120" y="3073524"/>
            <a:ext cx="237626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ea typeface="Segoe UI Black" pitchFamily="34" charset="0"/>
                <a:cs typeface="Segoe UI" pitchFamily="34" charset="0"/>
                <a:sym typeface="Montserrat"/>
              </a:rPr>
              <a:t>Contratación por modalidad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22" name="4 CuadroTexto"/>
            <p:cNvSpPr txBox="1"/>
            <p:nvPr/>
          </p:nvSpPr>
          <p:spPr>
            <a:xfrm>
              <a:off x="5259972" y="5377780"/>
              <a:ext cx="50006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Red de Prestadores</a:t>
              </a:r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.</a:t>
              </a:r>
              <a:endParaRPr lang="es-E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endParaRPr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graphicFrame>
        <p:nvGraphicFramePr>
          <p:cNvPr id="8" name="1 Gráfico"/>
          <p:cNvGraphicFramePr/>
          <p:nvPr>
            <p:extLst>
              <p:ext uri="{D42A27DB-BD31-4B8C-83A1-F6EECF244321}">
                <p14:modId xmlns:p14="http://schemas.microsoft.com/office/powerpoint/2010/main" val="916216444"/>
              </p:ext>
            </p:extLst>
          </p:nvPr>
        </p:nvGraphicFramePr>
        <p:xfrm>
          <a:off x="564250" y="1453344"/>
          <a:ext cx="8184213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ea typeface="Segoe UI Black" pitchFamily="34" charset="0"/>
                <a:cs typeface="Segoe UI" pitchFamily="34" charset="0"/>
                <a:sym typeface="Montserrat"/>
              </a:rPr>
              <a:t>Contratación por nivel de atención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22" name="4 CuadroTexto"/>
            <p:cNvSpPr txBox="1"/>
            <p:nvPr/>
          </p:nvSpPr>
          <p:spPr>
            <a:xfrm>
              <a:off x="5259972" y="5377780"/>
              <a:ext cx="50006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Red de Prestadores</a:t>
              </a:r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.</a:t>
              </a:r>
              <a:endParaRPr lang="es-E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endParaRPr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graphicFrame>
        <p:nvGraphicFramePr>
          <p:cNvPr id="11" name="4 Gráfico"/>
          <p:cNvGraphicFramePr/>
          <p:nvPr>
            <p:extLst>
              <p:ext uri="{D42A27DB-BD31-4B8C-83A1-F6EECF244321}">
                <p14:modId xmlns:p14="http://schemas.microsoft.com/office/powerpoint/2010/main" val="1976647159"/>
              </p:ext>
            </p:extLst>
          </p:nvPr>
        </p:nvGraphicFramePr>
        <p:xfrm>
          <a:off x="107504" y="1273324"/>
          <a:ext cx="8928992" cy="3846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ea typeface="Segoe UI Black" pitchFamily="34" charset="0"/>
                <a:cs typeface="Segoe UI" pitchFamily="34" charset="0"/>
                <a:sym typeface="Montserrat"/>
              </a:rPr>
              <a:t>Estado de contratos </a:t>
            </a:r>
            <a:endParaRPr lang="es-ES" sz="2400" b="1" dirty="0"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22" name="4 CuadroTexto"/>
            <p:cNvSpPr txBox="1"/>
            <p:nvPr/>
          </p:nvSpPr>
          <p:spPr>
            <a:xfrm>
              <a:off x="5259972" y="5377780"/>
              <a:ext cx="50006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Red de Prestadores</a:t>
              </a:r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.</a:t>
              </a:r>
              <a:endParaRPr lang="es-E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endParaRPr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614170341"/>
              </p:ext>
            </p:extLst>
          </p:nvPr>
        </p:nvGraphicFramePr>
        <p:xfrm>
          <a:off x="467543" y="1417339"/>
          <a:ext cx="8496945" cy="3702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s-ES" sz="2000" b="1" dirty="0">
                <a:ea typeface="Segoe UI Black" pitchFamily="34" charset="0"/>
                <a:cs typeface="Segoe UI" pitchFamily="34" charset="0"/>
                <a:sym typeface="Montserrat"/>
              </a:rPr>
              <a:t>Comportamiento de suscripción de contratos</a:t>
            </a:r>
            <a:endParaRPr lang="es-CO" sz="2000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22" name="4 CuadroTexto"/>
            <p:cNvSpPr txBox="1"/>
            <p:nvPr/>
          </p:nvSpPr>
          <p:spPr>
            <a:xfrm>
              <a:off x="5259972" y="5377780"/>
              <a:ext cx="50006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Red de Prestadores</a:t>
              </a:r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.</a:t>
              </a:r>
              <a:endParaRPr lang="es-E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endParaRPr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graphicFrame>
        <p:nvGraphicFramePr>
          <p:cNvPr id="9" name="2 Gráfico"/>
          <p:cNvGraphicFramePr/>
          <p:nvPr>
            <p:extLst>
              <p:ext uri="{D42A27DB-BD31-4B8C-83A1-F6EECF244321}">
                <p14:modId xmlns:p14="http://schemas.microsoft.com/office/powerpoint/2010/main" val="3193066739"/>
              </p:ext>
            </p:extLst>
          </p:nvPr>
        </p:nvGraphicFramePr>
        <p:xfrm>
          <a:off x="899592" y="1057300"/>
          <a:ext cx="7391401" cy="4057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291622"/>
              </p:ext>
            </p:extLst>
          </p:nvPr>
        </p:nvGraphicFramePr>
        <p:xfrm>
          <a:off x="987925" y="4437223"/>
          <a:ext cx="6984776" cy="792090"/>
        </p:xfrm>
        <a:graphic>
          <a:graphicData uri="http://schemas.openxmlformats.org/drawingml/2006/table">
            <a:tbl>
              <a:tblPr firstRow="1" firstCol="1" lastRow="1" lastCol="1">
                <a:tableStyleId>{69012ECD-51FC-41F1-AA8D-1B2483CD663E}</a:tableStyleId>
              </a:tblPr>
              <a:tblGrid>
                <a:gridCol w="973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8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1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63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72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09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63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63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002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456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584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 dirty="0">
                          <a:solidFill>
                            <a:srgbClr val="000000"/>
                          </a:solidFill>
                        </a:rPr>
                        <a:t>Comportamiento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>
                          <a:solidFill>
                            <a:srgbClr val="000000"/>
                          </a:solidFill>
                        </a:rPr>
                        <a:t>2019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 dirty="0">
                          <a:solidFill>
                            <a:srgbClr val="000000"/>
                          </a:solidFill>
                        </a:rPr>
                        <a:t>2020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>
                          <a:solidFill>
                            <a:srgbClr val="000000"/>
                          </a:solidFill>
                        </a:rPr>
                        <a:t>2021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 dirty="0">
                          <a:solidFill>
                            <a:srgbClr val="000000"/>
                          </a:solidFill>
                        </a:rPr>
                        <a:t>Total general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>
                          <a:solidFill>
                            <a:srgbClr val="000000"/>
                          </a:solidFill>
                        </a:rPr>
                        <a:t>enero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>
                          <a:solidFill>
                            <a:srgbClr val="000000"/>
                          </a:solidFill>
                        </a:rPr>
                        <a:t>febrero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>
                          <a:solidFill>
                            <a:srgbClr val="000000"/>
                          </a:solidFill>
                        </a:rPr>
                        <a:t>Marzo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>
                          <a:solidFill>
                            <a:srgbClr val="000000"/>
                          </a:solidFill>
                        </a:rPr>
                        <a:t>abril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>
                          <a:solidFill>
                            <a:srgbClr val="000000"/>
                          </a:solidFill>
                        </a:rPr>
                        <a:t>mayo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>
                          <a:solidFill>
                            <a:srgbClr val="000000"/>
                          </a:solidFill>
                        </a:rPr>
                        <a:t>Junio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>
                          <a:solidFill>
                            <a:srgbClr val="000000"/>
                          </a:solidFill>
                        </a:rPr>
                        <a:t>Julio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>
                          <a:solidFill>
                            <a:srgbClr val="000000"/>
                          </a:solidFill>
                        </a:rPr>
                        <a:t>Agosto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>
                          <a:solidFill>
                            <a:srgbClr val="000000"/>
                          </a:solidFill>
                        </a:rPr>
                        <a:t>Septiembre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>
                          <a:solidFill>
                            <a:srgbClr val="000000"/>
                          </a:solidFill>
                        </a:rPr>
                        <a:t>Nuevo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>
                          <a:solidFill>
                            <a:srgbClr val="000000"/>
                          </a:solidFill>
                        </a:rPr>
                        <a:t>46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>
                          <a:solidFill>
                            <a:srgbClr val="000000"/>
                          </a:solidFill>
                        </a:rPr>
                        <a:t>74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4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>
                          <a:solidFill>
                            <a:srgbClr val="000000"/>
                          </a:solidFill>
                        </a:rPr>
                        <a:t>Retoma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>
                          <a:solidFill>
                            <a:srgbClr val="000000"/>
                          </a:solidFill>
                        </a:rPr>
                        <a:t>186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>
                          <a:solidFill>
                            <a:srgbClr val="000000"/>
                          </a:solidFill>
                        </a:rPr>
                        <a:t>9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>
                          <a:solidFill>
                            <a:srgbClr val="000000"/>
                          </a:solidFill>
                        </a:rPr>
                        <a:t>8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>
                          <a:solidFill>
                            <a:srgbClr val="000000"/>
                          </a:solidFill>
                        </a:rPr>
                        <a:t>9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>
                          <a:solidFill>
                            <a:srgbClr val="000000"/>
                          </a:solidFill>
                        </a:rPr>
                        <a:t>13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>
                          <a:solidFill>
                            <a:srgbClr val="000000"/>
                          </a:solidFill>
                        </a:rPr>
                        <a:t>18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>
                          <a:solidFill>
                            <a:srgbClr val="000000"/>
                          </a:solidFill>
                        </a:rPr>
                        <a:t>27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>
                          <a:solidFill>
                            <a:srgbClr val="000000"/>
                          </a:solidFill>
                        </a:rPr>
                        <a:t>9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u="none" strike="noStrike">
                          <a:solidFill>
                            <a:srgbClr val="000000"/>
                          </a:solidFill>
                        </a:rPr>
                        <a:t>291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4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>
                          <a:solidFill>
                            <a:srgbClr val="000000"/>
                          </a:solidFill>
                        </a:rPr>
                        <a:t>Total general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>
                          <a:solidFill>
                            <a:srgbClr val="000000"/>
                          </a:solidFill>
                        </a:rPr>
                        <a:t>232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>
                          <a:solidFill>
                            <a:srgbClr val="000000"/>
                          </a:solidFill>
                        </a:rPr>
                        <a:t>12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>
                          <a:solidFill>
                            <a:srgbClr val="000000"/>
                          </a:solidFill>
                        </a:rPr>
                        <a:t>13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>
                          <a:solidFill>
                            <a:srgbClr val="000000"/>
                          </a:solidFill>
                        </a:rPr>
                        <a:t>18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>
                          <a:solidFill>
                            <a:srgbClr val="000000"/>
                          </a:solidFill>
                        </a:rPr>
                        <a:t>21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>
                          <a:solidFill>
                            <a:srgbClr val="000000"/>
                          </a:solidFill>
                        </a:rPr>
                        <a:t>30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 dirty="0">
                          <a:solidFill>
                            <a:srgbClr val="000000"/>
                          </a:solidFill>
                        </a:rPr>
                        <a:t>365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-23782" y="867510"/>
            <a:ext cx="5381815" cy="4158676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5446110" y="3110541"/>
            <a:ext cx="301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Ghotman"/>
              </a:rPr>
              <a:t>Gestión Operaciones</a:t>
            </a:r>
          </a:p>
        </p:txBody>
      </p:sp>
      <p:pic>
        <p:nvPicPr>
          <p:cNvPr id="34" name="33 Imagen" descr="management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065412"/>
            <a:ext cx="679026" cy="679026"/>
          </a:xfrm>
          <a:prstGeom prst="rect">
            <a:avLst/>
          </a:prstGeom>
        </p:spPr>
      </p:pic>
      <p:grpSp>
        <p:nvGrpSpPr>
          <p:cNvPr id="18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19" name="4 CuadroTexto"/>
            <p:cNvSpPr txBox="1"/>
            <p:nvPr/>
          </p:nvSpPr>
          <p:spPr>
            <a:xfrm>
              <a:off x="5259972" y="5377780"/>
              <a:ext cx="50006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Operaciones</a:t>
              </a:r>
              <a:endParaRPr lang="es-E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endParaRPr>
            </a:p>
            <a:p>
              <a:endParaRPr lang="es-ES" sz="1050" dirty="0"/>
            </a:p>
          </p:txBody>
        </p:sp>
        <p:pic>
          <p:nvPicPr>
            <p:cNvPr id="20" name="19 Imagen" descr="Untitled-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sp>
        <p:nvSpPr>
          <p:cNvPr id="25" name="24 CuadroTexto"/>
          <p:cNvSpPr txBox="1"/>
          <p:nvPr/>
        </p:nvSpPr>
        <p:spPr>
          <a:xfrm>
            <a:off x="1691680" y="278549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Informe</a:t>
            </a:r>
            <a:endParaRPr lang="es-E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83568" y="3001516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III Trimestre 2021</a:t>
            </a:r>
            <a:endParaRPr lang="es-ES" sz="4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5652120" y="3073524"/>
            <a:ext cx="237626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Nuevos Afiliados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22 Imagen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9889">
            <a:off x="7615523" y="4415044"/>
            <a:ext cx="2110053" cy="20082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77380"/>
            <a:ext cx="8699843" cy="301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4 CuadroTexto"/>
          <p:cNvSpPr txBox="1"/>
          <p:nvPr/>
        </p:nvSpPr>
        <p:spPr>
          <a:xfrm>
            <a:off x="6084168" y="5284113"/>
            <a:ext cx="5000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rPr>
              <a:t>Dirección de Operaciones</a:t>
            </a:r>
            <a:endParaRPr lang="es-ES" sz="1050" b="1" dirty="0">
              <a:solidFill>
                <a:schemeClr val="tx1">
                  <a:lumMod val="85000"/>
                  <a:lumOff val="15000"/>
                </a:schemeClr>
              </a:solidFill>
              <a:latin typeface="Ghotman"/>
            </a:endParaRPr>
          </a:p>
          <a:p>
            <a:endParaRPr lang="es-ES" sz="105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Cantidad Afiliados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9348"/>
            <a:ext cx="775689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4 CuadroTexto"/>
          <p:cNvSpPr txBox="1"/>
          <p:nvPr/>
        </p:nvSpPr>
        <p:spPr>
          <a:xfrm>
            <a:off x="5220072" y="5284113"/>
            <a:ext cx="5000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rPr>
              <a:t>Dirección de Operaciones</a:t>
            </a:r>
            <a:endParaRPr lang="es-ES" sz="1050" b="1" dirty="0">
              <a:solidFill>
                <a:schemeClr val="tx1">
                  <a:lumMod val="85000"/>
                  <a:lumOff val="15000"/>
                </a:schemeClr>
              </a:solidFill>
              <a:latin typeface="Ghotman"/>
            </a:endParaRPr>
          </a:p>
          <a:p>
            <a:endParaRPr lang="es-ES" sz="105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cxnSp>
        <p:nvCxnSpPr>
          <p:cNvPr id="3" name="2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Traslado Desde Otras EPSS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9348"/>
            <a:ext cx="726402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cxnSp>
        <p:nvCxnSpPr>
          <p:cNvPr id="3" name="2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Traslado a Otras EPS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17340"/>
            <a:ext cx="5760640" cy="369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cxnSp>
        <p:nvCxnSpPr>
          <p:cNvPr id="3" name="2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Movilidad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17340"/>
            <a:ext cx="5544616" cy="378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Poblacional Régimen Subsidiado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4572000" y="1357302"/>
          <a:ext cx="3857651" cy="362734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870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9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74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Grupo de edad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Nacional (País)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ECOOPSOS EPS SAS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5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Hombres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Mujeres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Hombres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Mujeres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0-4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2.003.850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1.918.319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+mj-lt"/>
                        </a:rPr>
                        <a:t>12.100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Calibri"/>
                        </a:rPr>
                        <a:t>11.319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5-9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2.021.769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1.936.026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+mj-lt"/>
                        </a:rPr>
                        <a:t>11.530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Calibri"/>
                        </a:rPr>
                        <a:t>10.917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10-14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2.028.355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1.945.150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+mj-lt"/>
                        </a:rPr>
                        <a:t>13.779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Calibri"/>
                        </a:rPr>
                        <a:t>12.909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15-19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2.085.935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2.016.401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+mj-lt"/>
                        </a:rPr>
                        <a:t>15.576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Calibri"/>
                        </a:rPr>
                        <a:t>15.234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20-24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2.173.233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2.139.671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+mj-lt"/>
                        </a:rPr>
                        <a:t>11.372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Calibri"/>
                        </a:rPr>
                        <a:t>12.850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27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25-29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2.135.292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2.152.858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+mj-lt"/>
                        </a:rPr>
                        <a:t>9.669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Calibri"/>
                        </a:rPr>
                        <a:t>10.442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30-34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1.946.294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2.007.982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+mj-lt"/>
                        </a:rPr>
                        <a:t>8.711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Calibri"/>
                        </a:rPr>
                        <a:t>9.471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35-39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1.782.290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1.879.454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+mj-lt"/>
                        </a:rPr>
                        <a:t>8.095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Calibri"/>
                        </a:rPr>
                        <a:t>9.392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40-44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1.594.976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1.725.658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+mj-lt"/>
                        </a:rPr>
                        <a:t>8.388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Calibri"/>
                        </a:rPr>
                        <a:t>9.248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45-49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1.391.528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1.550.158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+mj-lt"/>
                        </a:rPr>
                        <a:t>8.456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Calibri"/>
                        </a:rPr>
                        <a:t>8.971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50-54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1.330.374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1.518.092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+mj-lt"/>
                        </a:rPr>
                        <a:t>9.098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Calibri"/>
                        </a:rPr>
                        <a:t>9.467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55-59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1.228.721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1.429.198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+mj-lt"/>
                        </a:rPr>
                        <a:t>9.409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Calibri"/>
                        </a:rPr>
                        <a:t>9.358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60-64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1.021.639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1.207.786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+mj-lt"/>
                        </a:rPr>
                        <a:t>8.501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Calibri"/>
                        </a:rPr>
                        <a:t>8.224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65-69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783.132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940.668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+mj-lt"/>
                        </a:rPr>
                        <a:t>6.981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Calibri"/>
                        </a:rPr>
                        <a:t>6.300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70-74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564.288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692.831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+mj-lt"/>
                        </a:rPr>
                        <a:t>5.133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Calibri"/>
                        </a:rPr>
                        <a:t>4.929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75-79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374.091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473.737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+mj-lt"/>
                        </a:rPr>
                        <a:t>3.610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Calibri"/>
                        </a:rPr>
                        <a:t>3.719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80 Y MÁS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446.464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603.278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+mj-lt"/>
                        </a:rPr>
                        <a:t>4.422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Calibri"/>
                        </a:rPr>
                        <a:t>5.529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65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Total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24.594.882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26.137.267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latin typeface="Calibri"/>
                        </a:rPr>
                        <a:t>154.830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latin typeface="Calibri"/>
                        </a:rPr>
                        <a:t>158279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14" name="13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2000232" y="1357302"/>
            <a:ext cx="428625" cy="542925"/>
          </a:xfrm>
          <a:prstGeom prst="rect">
            <a:avLst/>
          </a:prstGeom>
        </p:spPr>
      </p:pic>
      <p:pic>
        <p:nvPicPr>
          <p:cNvPr id="16" name="15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3428992" y="1357302"/>
            <a:ext cx="361950" cy="51435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5" y="2071682"/>
            <a:ext cx="350023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cxnSp>
        <p:nvCxnSpPr>
          <p:cNvPr id="3" name="2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Portabilidad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77FA2FF3-0983-4237-986E-F8C1B931A7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100087"/>
              </p:ext>
            </p:extLst>
          </p:nvPr>
        </p:nvGraphicFramePr>
        <p:xfrm>
          <a:off x="585787" y="1537965"/>
          <a:ext cx="7972425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972425" imgH="3581440" progId="Excel.Sheet.12">
                  <p:embed/>
                </p:oleObj>
              </mc:Choice>
              <mc:Fallback>
                <p:oleObj name="Worksheet" r:id="rId3" imgW="7972425" imgH="3581440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77FA2FF3-0983-4237-986E-F8C1B931A7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" y="1537965"/>
                        <a:ext cx="7972425" cy="358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8505" y="702550"/>
            <a:ext cx="6133953" cy="4739874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6213426" y="3243204"/>
            <a:ext cx="1387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Ghotman"/>
              </a:rPr>
              <a:t>Gestión </a:t>
            </a:r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latin typeface="Ghotman"/>
            </a:endParaRPr>
          </a:p>
        </p:txBody>
      </p:sp>
      <p:grpSp>
        <p:nvGrpSpPr>
          <p:cNvPr id="18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19" name="4 CuadroTexto"/>
            <p:cNvSpPr txBox="1"/>
            <p:nvPr/>
          </p:nvSpPr>
          <p:spPr>
            <a:xfrm>
              <a:off x="5259972" y="5377780"/>
              <a:ext cx="50006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Mercadeo </a:t>
              </a:r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y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Comunicaciones.</a:t>
              </a:r>
            </a:p>
            <a:p>
              <a:endParaRPr lang="es-ES" sz="1050" dirty="0"/>
            </a:p>
          </p:txBody>
        </p:sp>
        <p:pic>
          <p:nvPicPr>
            <p:cNvPr id="20" name="19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sp>
        <p:nvSpPr>
          <p:cNvPr id="25" name="24 CuadroTexto"/>
          <p:cNvSpPr txBox="1"/>
          <p:nvPr/>
        </p:nvSpPr>
        <p:spPr>
          <a:xfrm>
            <a:off x="1691680" y="1903393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Rendición de Cuentas III trimestre  </a:t>
            </a:r>
            <a:endParaRPr lang="es-E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47564" y="3351541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Satisfacción y Atención al usuario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15" name="4 CuadroTexto"/>
            <p:cNvSpPr txBox="1"/>
            <p:nvPr/>
          </p:nvSpPr>
          <p:spPr>
            <a:xfrm>
              <a:off x="5259972" y="5377780"/>
              <a:ext cx="50006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Mercadeo </a:t>
              </a:r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y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Comunicaciones.</a:t>
              </a:r>
            </a:p>
            <a:p>
              <a:endParaRPr lang="es-ES" sz="1050" dirty="0"/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grpSp>
        <p:nvGrpSpPr>
          <p:cNvPr id="11" name="10 Grupo"/>
          <p:cNvGrpSpPr/>
          <p:nvPr/>
        </p:nvGrpSpPr>
        <p:grpSpPr>
          <a:xfrm>
            <a:off x="5955262" y="2868195"/>
            <a:ext cx="3610079" cy="400110"/>
            <a:chOff x="5628720" y="3261875"/>
            <a:chExt cx="1387816" cy="400110"/>
          </a:xfrm>
        </p:grpSpPr>
        <p:sp>
          <p:nvSpPr>
            <p:cNvPr id="12" name="11 Rectángulo redondeado"/>
            <p:cNvSpPr/>
            <p:nvPr/>
          </p:nvSpPr>
          <p:spPr>
            <a:xfrm>
              <a:off x="5715008" y="3274017"/>
              <a:ext cx="1143008" cy="357190"/>
            </a:xfrm>
            <a:prstGeom prst="roundRect">
              <a:avLst/>
            </a:prstGeom>
            <a:solidFill>
              <a:srgbClr val="00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5628720" y="3261875"/>
              <a:ext cx="1387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Ghotman"/>
                </a:rPr>
                <a:t>Satisfaccion  </a:t>
              </a:r>
              <a:endPara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6788226" y="327401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s-ES" dirty="0"/>
            </a:p>
          </p:txBody>
        </p:sp>
      </p:grpSp>
      <p:pic>
        <p:nvPicPr>
          <p:cNvPr id="18" name="17 Imagen" descr="blithesome-student-in-green-t-shirt-posing-with-laptop-indoor-photo-of-amazed-male-freelancer-isol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28874"/>
            <a:ext cx="4608512" cy="518612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>
                <a:solidFill>
                  <a:srgbClr val="1E27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Cantidad de Oficinas de  Atención al Usuario y gestión</a:t>
            </a:r>
            <a:endParaRPr lang="es-CO" sz="2400" b="1" dirty="0">
              <a:solidFill>
                <a:srgbClr val="1E2739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1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22" name="4 CuadroTexto"/>
            <p:cNvSpPr txBox="1"/>
            <p:nvPr/>
          </p:nvSpPr>
          <p:spPr>
            <a:xfrm>
              <a:off x="5259972" y="5377780"/>
              <a:ext cx="50006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Mercadeo </a:t>
              </a:r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y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Comunicaciones.</a:t>
              </a:r>
            </a:p>
            <a:p>
              <a:endParaRPr lang="es-ES" sz="1050" dirty="0"/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sp>
        <p:nvSpPr>
          <p:cNvPr id="8" name="7 Rectángulo"/>
          <p:cNvSpPr/>
          <p:nvPr/>
        </p:nvSpPr>
        <p:spPr>
          <a:xfrm>
            <a:off x="4929190" y="1500178"/>
            <a:ext cx="3929090" cy="334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CO" dirty="0"/>
              <a:t>Las oficinas de atención al usuario de </a:t>
            </a:r>
            <a:r>
              <a:rPr lang="es-CO" dirty="0" err="1"/>
              <a:t>Ecoopsos</a:t>
            </a:r>
            <a:r>
              <a:rPr lang="es-CO" dirty="0"/>
              <a:t> EPS, están destinadas a solucionar las solicitudes e inquietudes de nuestros afiliados, siguiendo políticas de enfoque diferencial y atención preferencial.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</a:pPr>
            <a:endParaRPr lang="es-CO" sz="800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CO" dirty="0"/>
              <a:t>Los trámites que se pueden realizar son solicitud de servicios, gestión de afiliaciones, solicitud de información, </a:t>
            </a:r>
            <a:r>
              <a:rPr lang="es-CO" dirty="0" err="1"/>
              <a:t>PQR’s</a:t>
            </a:r>
            <a:r>
              <a:rPr lang="es-CO" dirty="0"/>
              <a:t>, actividades de salud enfocadas a la gestión del riesgo, participación ciudadana, entre otros. 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607403"/>
              </p:ext>
            </p:extLst>
          </p:nvPr>
        </p:nvGraphicFramePr>
        <p:xfrm>
          <a:off x="467543" y="1571616"/>
          <a:ext cx="4104457" cy="3662149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681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2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900" b="1" u="none" strike="noStrike">
                          <a:solidFill>
                            <a:srgbClr val="FFFFFF"/>
                          </a:solidFill>
                        </a:rPr>
                        <a:t>Departamento </a:t>
                      </a:r>
                      <a:endParaRPr lang="es-ES" sz="19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74" marR="9274" marT="927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900" b="1" u="none" strike="noStrike" dirty="0">
                          <a:solidFill>
                            <a:srgbClr val="FFFFFF"/>
                          </a:solidFill>
                        </a:rPr>
                        <a:t>Oficinas </a:t>
                      </a:r>
                      <a:endParaRPr lang="es-ES" sz="1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74" marR="9274" marT="927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900" b="1" u="none" strike="noStrike" dirty="0">
                          <a:solidFill>
                            <a:srgbClr val="FFFFFF"/>
                          </a:solidFill>
                        </a:rPr>
                        <a:t>Gestión (usuarios atendidos) </a:t>
                      </a:r>
                      <a:endParaRPr lang="es-ES" sz="1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74" marR="9274" marT="927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14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600" b="0" u="none" strike="noStrike">
                          <a:solidFill>
                            <a:srgbClr val="000000"/>
                          </a:solidFill>
                        </a:rPr>
                        <a:t>Antioquia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600" b="0" u="none" strike="noStrike" dirty="0">
                          <a:solidFill>
                            <a:srgbClr val="000000"/>
                          </a:solidFill>
                        </a:rPr>
                        <a:t> 26 Oficinas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u="none" strike="noStrike">
                          <a:solidFill>
                            <a:srgbClr val="000000"/>
                          </a:solidFill>
                        </a:rPr>
                        <a:t>11753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384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600" b="0" u="none" strike="noStrike">
                          <a:solidFill>
                            <a:srgbClr val="000000"/>
                          </a:solidFill>
                        </a:rPr>
                        <a:t>Boyacá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600" b="0" u="none" strike="noStrike">
                          <a:solidFill>
                            <a:srgbClr val="000000"/>
                          </a:solidFill>
                        </a:rPr>
                        <a:t>7 Oficinas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u="none" strike="noStrike">
                          <a:solidFill>
                            <a:srgbClr val="000000"/>
                          </a:solidFill>
                        </a:rPr>
                        <a:t>4226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914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600" b="0" u="none" strike="noStrike">
                          <a:solidFill>
                            <a:srgbClr val="000000"/>
                          </a:solidFill>
                        </a:rPr>
                        <a:t>Córdoba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600" b="0" u="none" strike="noStrike" dirty="0">
                          <a:solidFill>
                            <a:srgbClr val="000000"/>
                          </a:solidFill>
                        </a:rPr>
                        <a:t>1 Oficina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u="none" strike="noStrike">
                          <a:solidFill>
                            <a:srgbClr val="000000"/>
                          </a:solidFill>
                        </a:rPr>
                        <a:t>44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384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600" b="0" u="none" strike="noStrike" dirty="0">
                          <a:solidFill>
                            <a:srgbClr val="000000"/>
                          </a:solidFill>
                        </a:rPr>
                        <a:t>Cundinamarca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600" b="0" u="none" strike="noStrike" dirty="0">
                          <a:solidFill>
                            <a:srgbClr val="000000"/>
                          </a:solidFill>
                        </a:rPr>
                        <a:t>54 Oficinas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u="none" strike="noStrike">
                          <a:solidFill>
                            <a:srgbClr val="000000"/>
                          </a:solidFill>
                        </a:rPr>
                        <a:t>57254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914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600" b="0" u="none" strike="noStrike">
                          <a:solidFill>
                            <a:srgbClr val="000000"/>
                          </a:solidFill>
                        </a:rPr>
                        <a:t>Huila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600" b="0" u="none" strike="noStrike">
                          <a:solidFill>
                            <a:srgbClr val="000000"/>
                          </a:solidFill>
                        </a:rPr>
                        <a:t>16 Oficinas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u="none" strike="noStrike" dirty="0">
                          <a:solidFill>
                            <a:srgbClr val="000000"/>
                          </a:solidFill>
                        </a:rPr>
                        <a:t>25277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384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600" b="0" u="none" strike="noStrike">
                          <a:solidFill>
                            <a:srgbClr val="000000"/>
                          </a:solidFill>
                        </a:rPr>
                        <a:t>Meta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600" b="0" u="none" strike="noStrike">
                          <a:solidFill>
                            <a:srgbClr val="000000"/>
                          </a:solidFill>
                        </a:rPr>
                        <a:t>6 Oficinas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u="none" strike="noStrike">
                          <a:solidFill>
                            <a:srgbClr val="000000"/>
                          </a:solidFill>
                        </a:rPr>
                        <a:t>3118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0707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600" b="0" u="none" strike="noStrike">
                          <a:solidFill>
                            <a:srgbClr val="000000"/>
                          </a:solidFill>
                        </a:rPr>
                        <a:t>Norte de Santander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600" b="0" u="none" strike="noStrike">
                          <a:solidFill>
                            <a:srgbClr val="000000"/>
                          </a:solidFill>
                        </a:rPr>
                        <a:t>3 Oficinas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u="none" strike="noStrike">
                          <a:solidFill>
                            <a:srgbClr val="000000"/>
                          </a:solidFill>
                        </a:rPr>
                        <a:t>9262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384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600" b="0" u="none" strike="noStrike">
                          <a:solidFill>
                            <a:srgbClr val="000000"/>
                          </a:solidFill>
                        </a:rPr>
                        <a:t>Tolima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600" b="0" u="none" strike="noStrike">
                          <a:solidFill>
                            <a:srgbClr val="000000"/>
                          </a:solidFill>
                        </a:rPr>
                        <a:t>28 Oficinas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u="none" strike="noStrike">
                          <a:solidFill>
                            <a:srgbClr val="000000"/>
                          </a:solidFill>
                        </a:rPr>
                        <a:t>18360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914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600" b="0" u="none" strike="noStrike">
                          <a:solidFill>
                            <a:srgbClr val="000000"/>
                          </a:solidFill>
                        </a:rPr>
                        <a:t>TOTAL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600" b="0" u="none" strike="noStrike">
                          <a:solidFill>
                            <a:srgbClr val="000000"/>
                          </a:solidFill>
                        </a:rPr>
                        <a:t>141 Oficinas 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u="none" strike="noStrike" dirty="0">
                          <a:solidFill>
                            <a:srgbClr val="000000"/>
                          </a:solidFill>
                        </a:rPr>
                        <a:t>129294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116468" y="-28218"/>
            <a:ext cx="1112850" cy="85993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043608" y="298860"/>
            <a:ext cx="581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1E27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en Oficinas de Atención al Usuario y Tiempo Promedio de Atención por mes</a:t>
            </a:r>
          </a:p>
        </p:txBody>
      </p:sp>
      <p:grpSp>
        <p:nvGrpSpPr>
          <p:cNvPr id="2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22" name="4 CuadroTexto"/>
            <p:cNvSpPr txBox="1"/>
            <p:nvPr/>
          </p:nvSpPr>
          <p:spPr>
            <a:xfrm>
              <a:off x="5259972" y="5377780"/>
              <a:ext cx="50006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Mercadeo </a:t>
              </a:r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y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Comunicaciones.</a:t>
              </a:r>
            </a:p>
            <a:p>
              <a:endParaRPr lang="es-ES" sz="1050" dirty="0"/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299882"/>
              </p:ext>
            </p:extLst>
          </p:nvPr>
        </p:nvGraphicFramePr>
        <p:xfrm>
          <a:off x="276147" y="1182409"/>
          <a:ext cx="8616334" cy="4195369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670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5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1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74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93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71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rgbClr val="FFFFFF"/>
                          </a:solidFill>
                        </a:rPr>
                        <a:t>DEPARTAMENTO</a:t>
                      </a:r>
                      <a:r>
                        <a:rPr lang="es-ES" sz="1200" b="1" u="none" strike="noStrike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1200" b="1" u="none" strike="noStrike" dirty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rgbClr val="FFFFFF"/>
                          </a:solidFill>
                        </a:rPr>
                        <a:t>Usuarios Atendidos Julio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>
                          <a:solidFill>
                            <a:srgbClr val="FFFFFF"/>
                          </a:solidFill>
                        </a:rPr>
                        <a:t>Tiempo Promedio de Atención Julio</a:t>
                      </a:r>
                      <a:endParaRPr lang="es-ES" sz="12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rgbClr val="FFFFFF"/>
                          </a:solidFill>
                        </a:rPr>
                        <a:t>Usuarios Atendidos Agosto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>
                          <a:solidFill>
                            <a:srgbClr val="FFFFFF"/>
                          </a:solidFill>
                        </a:rPr>
                        <a:t>Tiempo Promedio de Atención Agosto </a:t>
                      </a:r>
                      <a:endParaRPr lang="es-ES" sz="12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>
                          <a:solidFill>
                            <a:srgbClr val="FFFFFF"/>
                          </a:solidFill>
                        </a:rPr>
                        <a:t>Usuarios Atendidos Septiembre</a:t>
                      </a:r>
                      <a:r>
                        <a:rPr lang="es-ES" sz="1200" b="1" u="none" strike="noStrike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1200" b="1" u="none" strike="noStrike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s-ES" sz="12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>
                          <a:solidFill>
                            <a:srgbClr val="FFFFFF"/>
                          </a:solidFill>
                        </a:rPr>
                        <a:t>Tiempo Promedio de Atención Septiembre</a:t>
                      </a:r>
                      <a:endParaRPr lang="es-ES" sz="12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ANTIOQUIA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</a:rPr>
                        <a:t>3269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16 min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4441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16 min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4043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15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0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BOYACA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1299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</a:rPr>
                        <a:t>15 min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1319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13 min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1608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14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CORDOBA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14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10 min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13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12 min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17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0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CUNDINAMARCA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</a:rPr>
                        <a:t>19272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</a:rPr>
                        <a:t>13 min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</a:rPr>
                        <a:t>17662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14 min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20320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13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HUILA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8370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15 min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8315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16 min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8592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14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0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META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678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14 min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1173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</a:rPr>
                        <a:t>15 min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1267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14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81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NORTE DE SANTANDER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3487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13 min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</a:rPr>
                        <a:t>2444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</a:rPr>
                        <a:t>14 min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3331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13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0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TOLIMA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6718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13 min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5522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14 min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6120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13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Total general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45418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13 min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</a:rPr>
                        <a:t>41509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</a:rPr>
                        <a:t>14 min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</a:rPr>
                        <a:t>45298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</a:rPr>
                        <a:t>13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88" marR="4388" marT="438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4 CuadroTexto"/>
          <p:cNvSpPr txBox="1"/>
          <p:nvPr/>
        </p:nvSpPr>
        <p:spPr>
          <a:xfrm>
            <a:off x="5724128" y="5521603"/>
            <a:ext cx="5000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rPr>
              <a:t>Dirección de </a:t>
            </a:r>
            <a:r>
              <a:rPr lang="es-E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rPr>
              <a:t>Mercadeo </a:t>
            </a:r>
            <a:r>
              <a:rPr lang="es-E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rPr>
              <a:t>y </a:t>
            </a:r>
            <a:r>
              <a:rPr lang="es-E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rPr>
              <a:t>Comunicaciones.</a:t>
            </a:r>
          </a:p>
          <a:p>
            <a:endParaRPr lang="es-ES" sz="105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AC47C4C-C363-42C3-A110-2C456A15C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3" y="729706"/>
            <a:ext cx="9036497" cy="4973884"/>
          </a:xfrm>
          <a:prstGeom prst="rect">
            <a:avLst/>
          </a:prstGeom>
        </p:spPr>
      </p:pic>
      <p:sp>
        <p:nvSpPr>
          <p:cNvPr id="7" name="12 CuadroTexto">
            <a:extLst>
              <a:ext uri="{FF2B5EF4-FFF2-40B4-BE49-F238E27FC236}">
                <a16:creationId xmlns:a16="http://schemas.microsoft.com/office/drawing/2014/main" id="{584554C8-A79E-4989-8424-62FF4A429F87}"/>
              </a:ext>
            </a:extLst>
          </p:cNvPr>
          <p:cNvSpPr txBox="1"/>
          <p:nvPr/>
        </p:nvSpPr>
        <p:spPr>
          <a:xfrm>
            <a:off x="827584" y="49188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900" b="1" dirty="0">
                <a:latin typeface="Ghotman"/>
              </a:rPr>
              <a:t>Informe de las encuestas de satisfacción III trimestre 2021</a:t>
            </a:r>
          </a:p>
          <a:p>
            <a:pPr algn="ctr"/>
            <a:endParaRPr lang="es-CO" sz="2400" b="1" dirty="0">
              <a:solidFill>
                <a:srgbClr val="1E27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9 Imagen" descr="figura-atras3.png">
            <a:extLst>
              <a:ext uri="{FF2B5EF4-FFF2-40B4-BE49-F238E27FC236}">
                <a16:creationId xmlns:a16="http://schemas.microsoft.com/office/drawing/2014/main" id="{1B37A6D7-2394-4BBF-9818-04F36F80B51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58069">
            <a:off x="43755" y="89754"/>
            <a:ext cx="883098" cy="68239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Gestión Contact Center</a:t>
            </a:r>
          </a:p>
          <a:p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1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22" name="4 CuadroTexto"/>
            <p:cNvSpPr txBox="1"/>
            <p:nvPr/>
          </p:nvSpPr>
          <p:spPr>
            <a:xfrm>
              <a:off x="5259972" y="5377780"/>
              <a:ext cx="50006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Mercadeo </a:t>
              </a:r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y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Comunicaciones.</a:t>
              </a:r>
            </a:p>
            <a:p>
              <a:endParaRPr lang="es-ES" sz="1050" dirty="0"/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20E7D02A-479E-451A-8AE4-8A195C3F8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77" y="1492042"/>
            <a:ext cx="8640960" cy="2469094"/>
          </a:xfrm>
          <a:prstGeom prst="rect">
            <a:avLst/>
          </a:prstGeom>
        </p:spPr>
      </p:pic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058C0BA3-51E9-4340-83B7-4050588DF2FE}"/>
              </a:ext>
            </a:extLst>
          </p:cNvPr>
          <p:cNvSpPr txBox="1">
            <a:spLocks/>
          </p:cNvSpPr>
          <p:nvPr/>
        </p:nvSpPr>
        <p:spPr>
          <a:xfrm>
            <a:off x="1027591" y="4025302"/>
            <a:ext cx="7188199" cy="1046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El tiempo de espera de respuesta, es 20 segundos </a:t>
            </a:r>
            <a:r>
              <a:rPr lang="en-US" sz="1800" dirty="0" err="1"/>
              <a:t>en</a:t>
            </a:r>
            <a:r>
              <a:rPr lang="en-US" sz="1800" dirty="0"/>
              <a:t> promedio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Poblacional Régimen Contributivo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4572000" y="1357302"/>
          <a:ext cx="3857651" cy="362734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870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9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74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Grupo de edad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Nacional (País)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ECOOPSOS EPS SAS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5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Hombres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Mujeres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Hombres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Mujeres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0-4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2.003.850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1.918.319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Calibri"/>
                        </a:rPr>
                        <a:t>290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Calibri"/>
                        </a:rPr>
                        <a:t>282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5-9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2.021.769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1.936.026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Calibri"/>
                        </a:rPr>
                        <a:t>232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Calibri"/>
                        </a:rPr>
                        <a:t>237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10-14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2.028.355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1.945.150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Calibri"/>
                        </a:rPr>
                        <a:t>233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Calibri"/>
                        </a:rPr>
                        <a:t>219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15-19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2.085.935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2.016.401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Calibri"/>
                        </a:rPr>
                        <a:t>483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Calibri"/>
                        </a:rPr>
                        <a:t>435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20-24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2.173.233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2.139.671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Calibri"/>
                        </a:rPr>
                        <a:t>2.098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Calibri"/>
                        </a:rPr>
                        <a:t>1.469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27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25-29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2.135.292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2.152.858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Calibri"/>
                        </a:rPr>
                        <a:t>1.525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Calibri"/>
                        </a:rPr>
                        <a:t>1.107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30-34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1.946.294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2.007.982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Calibri"/>
                        </a:rPr>
                        <a:t>971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Calibri"/>
                        </a:rPr>
                        <a:t>716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35-39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1.782.290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1.879.454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Calibri"/>
                        </a:rPr>
                        <a:t>727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Calibri"/>
                        </a:rPr>
                        <a:t>541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40-44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1.594.976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1.725.658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Calibri"/>
                        </a:rPr>
                        <a:t>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Calibri"/>
                        </a:rPr>
                        <a:t>417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45-49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1.391.528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1.550.158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Calibri"/>
                        </a:rPr>
                        <a:t>518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Calibri"/>
                        </a:rPr>
                        <a:t>285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50-54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1.330.374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1.518.092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Calibri"/>
                        </a:rPr>
                        <a:t>404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Calibri"/>
                        </a:rPr>
                        <a:t>197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55-59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1.228.721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1.429.198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Calibri"/>
                        </a:rPr>
                        <a:t>287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Calibri"/>
                        </a:rPr>
                        <a:t>144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60-64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1.021.639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1.207.786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Calibri"/>
                        </a:rPr>
                        <a:t>208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Calibri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65-69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783.132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940.668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Calibri"/>
                        </a:rPr>
                        <a:t>111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70-74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564.288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692.831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75-79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374.091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473.737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80 Y MÁS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446.464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603.278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65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Total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24.594.882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26.137.267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latin typeface="Calibri"/>
                        </a:rPr>
                        <a:t>8.734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latin typeface="Calibri"/>
                        </a:rPr>
                        <a:t>6.208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14" name="13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2285984" y="1357302"/>
            <a:ext cx="428625" cy="542925"/>
          </a:xfrm>
          <a:prstGeom prst="rect">
            <a:avLst/>
          </a:prstGeom>
        </p:spPr>
      </p:pic>
      <p:pic>
        <p:nvPicPr>
          <p:cNvPr id="16" name="15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3643306" y="1428740"/>
            <a:ext cx="361950" cy="5143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2143121"/>
            <a:ext cx="3429024" cy="282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Territorial y Demográfica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6 Rectángulo"/>
          <p:cNvSpPr>
            <a:spLocks noChangeArrowheads="1"/>
          </p:cNvSpPr>
          <p:nvPr/>
        </p:nvSpPr>
        <p:spPr bwMode="auto">
          <a:xfrm>
            <a:off x="571472" y="1571616"/>
            <a:ext cx="38576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es-CO" altLang="es-CO" sz="1400" dirty="0">
                <a:latin typeface="+mn-lt"/>
              </a:rPr>
              <a:t>Población por curso de vida - Régimen Subsidiado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282" y="2143120"/>
            <a:ext cx="4357718" cy="280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6 Rectángulo"/>
          <p:cNvSpPr>
            <a:spLocks noChangeArrowheads="1"/>
          </p:cNvSpPr>
          <p:nvPr/>
        </p:nvSpPr>
        <p:spPr bwMode="auto">
          <a:xfrm>
            <a:off x="4714876" y="1643054"/>
            <a:ext cx="41434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es-CO" altLang="es-CO" sz="1400" dirty="0">
                <a:latin typeface="+mn-lt"/>
              </a:rPr>
              <a:t>Población por curso de vida - Régimen Contributivo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143120"/>
            <a:ext cx="4071966" cy="272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-23782" y="867510"/>
            <a:ext cx="5381815" cy="4158676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6213426" y="3243204"/>
            <a:ext cx="1387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Ghotman"/>
              </a:rPr>
              <a:t>Gestión </a:t>
            </a:r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latin typeface="Ghotman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1142976" y="2428872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Mortalidad y Morbilidad</a:t>
            </a:r>
            <a:endParaRPr lang="es-ES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5652120" y="3073524"/>
            <a:ext cx="237626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857368"/>
            <a:ext cx="1009650" cy="95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de la Mortalidad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1714480" y="1643054"/>
            <a:ext cx="7858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dirty="0">
                <a:ln w="1905">
                  <a:solidFill>
                    <a:srgbClr val="02883F"/>
                  </a:solidFill>
                </a:ln>
                <a:solidFill>
                  <a:srgbClr val="027C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1° Causa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643042" y="2928938"/>
            <a:ext cx="9376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dirty="0">
                <a:ln w="1905">
                  <a:solidFill>
                    <a:srgbClr val="02883F"/>
                  </a:solidFill>
                </a:ln>
                <a:solidFill>
                  <a:srgbClr val="027C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2° Causa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714480" y="4143384"/>
            <a:ext cx="7858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dirty="0">
                <a:ln w="1905">
                  <a:solidFill>
                    <a:srgbClr val="02883F"/>
                  </a:solidFill>
                </a:ln>
                <a:solidFill>
                  <a:srgbClr val="02883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3° Causa</a:t>
            </a: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2786062"/>
            <a:ext cx="948105" cy="94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1428740"/>
            <a:ext cx="937624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786194"/>
            <a:ext cx="1072409" cy="110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6 Rectángulo"/>
          <p:cNvSpPr>
            <a:spLocks noChangeArrowheads="1"/>
          </p:cNvSpPr>
          <p:nvPr/>
        </p:nvSpPr>
        <p:spPr bwMode="auto">
          <a:xfrm>
            <a:off x="4286248" y="1928806"/>
            <a:ext cx="41434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es-CO" altLang="es-CO" sz="1400" dirty="0">
                <a:latin typeface="+mn-lt"/>
              </a:rPr>
              <a:t>Enfermedades respiratorias</a:t>
            </a:r>
          </a:p>
        </p:txBody>
      </p:sp>
      <p:sp>
        <p:nvSpPr>
          <p:cNvPr id="33" name="6 Rectángulo"/>
          <p:cNvSpPr>
            <a:spLocks noChangeArrowheads="1"/>
          </p:cNvSpPr>
          <p:nvPr/>
        </p:nvSpPr>
        <p:spPr bwMode="auto">
          <a:xfrm>
            <a:off x="4214810" y="3143252"/>
            <a:ext cx="41434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es-CO" altLang="es-CO" sz="1400" dirty="0">
                <a:latin typeface="+mn-lt"/>
              </a:rPr>
              <a:t>Enfermedades Cardiacas</a:t>
            </a:r>
          </a:p>
        </p:txBody>
      </p:sp>
      <p:sp>
        <p:nvSpPr>
          <p:cNvPr id="34" name="6 Rectángulo"/>
          <p:cNvSpPr>
            <a:spLocks noChangeArrowheads="1"/>
          </p:cNvSpPr>
          <p:nvPr/>
        </p:nvSpPr>
        <p:spPr bwMode="auto">
          <a:xfrm>
            <a:off x="4071934" y="4214822"/>
            <a:ext cx="41434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es-CO" altLang="es-CO" sz="1400" dirty="0">
                <a:latin typeface="+mn-lt"/>
              </a:rPr>
              <a:t>Neoplasias malignas</a:t>
            </a:r>
          </a:p>
        </p:txBody>
      </p:sp>
      <p:sp>
        <p:nvSpPr>
          <p:cNvPr id="35" name="2 Rectángulo"/>
          <p:cNvSpPr>
            <a:spLocks noChangeArrowheads="1"/>
          </p:cNvSpPr>
          <p:nvPr/>
        </p:nvSpPr>
        <p:spPr bwMode="auto">
          <a:xfrm>
            <a:off x="5572132" y="5286392"/>
            <a:ext cx="261457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CO" altLang="es-CO" sz="1050" dirty="0">
                <a:latin typeface="+mn-lt"/>
              </a:rPr>
              <a:t>Fuente: SISPRO – Cubo de indicadores- EEVV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de la Morbilidad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6 Rectángulo"/>
          <p:cNvSpPr>
            <a:spLocks noChangeArrowheads="1"/>
          </p:cNvSpPr>
          <p:nvPr/>
        </p:nvSpPr>
        <p:spPr bwMode="auto">
          <a:xfrm>
            <a:off x="2214546" y="4786326"/>
            <a:ext cx="47149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altLang="es-CO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Con corte a septiembre del 2021 se registró un total </a:t>
            </a:r>
            <a:r>
              <a:rPr lang="es-CO" altLang="es-CO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312.621 </a:t>
            </a:r>
            <a:r>
              <a:rPr lang="es-CO" altLang="es-CO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atenciones</a:t>
            </a:r>
            <a:endParaRPr lang="es-CO" altLang="es-CO" sz="1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740"/>
            <a:ext cx="3214710" cy="311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357302"/>
            <a:ext cx="322243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de la Morbilidad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17" y="1588673"/>
            <a:ext cx="569734" cy="55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071670" y="1500178"/>
            <a:ext cx="20798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O" altLang="es-CO" sz="1600" b="1" dirty="0">
                <a:latin typeface="+mj-lt"/>
              </a:rPr>
              <a:t>Consulta</a:t>
            </a:r>
            <a:r>
              <a:rPr lang="es-CO" altLang="es-CO" b="1" dirty="0">
                <a:latin typeface="+mj-lt"/>
              </a:rPr>
              <a:t> </a:t>
            </a:r>
            <a:r>
              <a:rPr lang="es-CO" altLang="es-CO" sz="1600" b="1" dirty="0">
                <a:latin typeface="+mj-lt"/>
              </a:rPr>
              <a:t>Externa</a:t>
            </a:r>
            <a:endParaRPr lang="es-CO" altLang="es-CO" b="1" dirty="0">
              <a:latin typeface="+mj-lt"/>
            </a:endParaRPr>
          </a:p>
          <a:p>
            <a:pPr algn="ctr" eaLnBrk="1" hangingPunct="1"/>
            <a:r>
              <a:rPr lang="es-CO" altLang="es-CO" sz="1400" dirty="0">
                <a:latin typeface="+mj-lt"/>
              </a:rPr>
              <a:t>(5 primeras causas</a:t>
            </a:r>
            <a:r>
              <a:rPr lang="es-CO" altLang="es-CO" sz="1600" dirty="0">
                <a:latin typeface="+mn-lt"/>
              </a:rPr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357434"/>
            <a:ext cx="3000396" cy="296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1500178"/>
            <a:ext cx="470204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9954B"/>
      </a:accent1>
      <a:accent2>
        <a:srgbClr val="92D050"/>
      </a:accent2>
      <a:accent3>
        <a:srgbClr val="B7DDE8"/>
      </a:accent3>
      <a:accent4>
        <a:srgbClr val="94F0D8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4850</TotalTime>
  <Words>1016</Words>
  <Application>Microsoft Office PowerPoint</Application>
  <PresentationFormat>Presentación en pantalla (16:10)</PresentationFormat>
  <Paragraphs>446</Paragraphs>
  <Slides>37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3" baseType="lpstr">
      <vt:lpstr>Arial</vt:lpstr>
      <vt:lpstr>Calibri</vt:lpstr>
      <vt:lpstr>Ghotman</vt:lpstr>
      <vt:lpstr>Poppins SemiBold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mrinta</dc:creator>
  <cp:lastModifiedBy>Ana Maria Ovalle Abello</cp:lastModifiedBy>
  <cp:revision>263</cp:revision>
  <dcterms:created xsi:type="dcterms:W3CDTF">2021-09-03T14:11:58Z</dcterms:created>
  <dcterms:modified xsi:type="dcterms:W3CDTF">2021-10-20T14:23:09Z</dcterms:modified>
</cp:coreProperties>
</file>